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8" r:id="rId7"/>
    <p:sldId id="259" r:id="rId8"/>
    <p:sldId id="267" r:id="rId9"/>
    <p:sldId id="268" r:id="rId10"/>
  </p:sldIdLst>
  <p:sldSz cx="6858000" cy="9144000" type="screen4x3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815-42DD-4D10-A70D-61DB74198E28}" type="datetimeFigureOut">
              <a:rPr lang="th-TH" smtClean="0"/>
              <a:pPr/>
              <a:t>24/01/66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A1E-CDC9-4552-8E23-B0E91C05476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815-42DD-4D10-A70D-61DB74198E28}" type="datetimeFigureOut">
              <a:rPr lang="th-TH" smtClean="0"/>
              <a:pPr/>
              <a:t>24/01/66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A1E-CDC9-4552-8E23-B0E91C05476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815-42DD-4D10-A70D-61DB74198E28}" type="datetimeFigureOut">
              <a:rPr lang="th-TH" smtClean="0"/>
              <a:pPr/>
              <a:t>24/01/66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A1E-CDC9-4552-8E23-B0E91C05476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815-42DD-4D10-A70D-61DB74198E28}" type="datetimeFigureOut">
              <a:rPr lang="th-TH" smtClean="0"/>
              <a:pPr/>
              <a:t>24/01/66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A1E-CDC9-4552-8E23-B0E91C05476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815-42DD-4D10-A70D-61DB74198E28}" type="datetimeFigureOut">
              <a:rPr lang="th-TH" smtClean="0"/>
              <a:pPr/>
              <a:t>24/01/66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A1E-CDC9-4552-8E23-B0E91C05476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815-42DD-4D10-A70D-61DB74198E28}" type="datetimeFigureOut">
              <a:rPr lang="th-TH" smtClean="0"/>
              <a:pPr/>
              <a:t>24/01/66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A1E-CDC9-4552-8E23-B0E91C05476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815-42DD-4D10-A70D-61DB74198E28}" type="datetimeFigureOut">
              <a:rPr lang="th-TH" smtClean="0"/>
              <a:pPr/>
              <a:t>24/01/66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A1E-CDC9-4552-8E23-B0E91C05476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815-42DD-4D10-A70D-61DB74198E28}" type="datetimeFigureOut">
              <a:rPr lang="th-TH" smtClean="0"/>
              <a:pPr/>
              <a:t>24/01/66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A1E-CDC9-4552-8E23-B0E91C05476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815-42DD-4D10-A70D-61DB74198E28}" type="datetimeFigureOut">
              <a:rPr lang="th-TH" smtClean="0"/>
              <a:pPr/>
              <a:t>24/01/66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A1E-CDC9-4552-8E23-B0E91C05476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815-42DD-4D10-A70D-61DB74198E28}" type="datetimeFigureOut">
              <a:rPr lang="th-TH" smtClean="0"/>
              <a:pPr/>
              <a:t>24/01/66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A1E-CDC9-4552-8E23-B0E91C05476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1815-42DD-4D10-A70D-61DB74198E28}" type="datetimeFigureOut">
              <a:rPr lang="th-TH" smtClean="0"/>
              <a:pPr/>
              <a:t>24/01/66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3A1E-CDC9-4552-8E23-B0E91C05476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1815-42DD-4D10-A70D-61DB74198E28}" type="datetimeFigureOut">
              <a:rPr lang="th-TH" smtClean="0"/>
              <a:pPr/>
              <a:t>24/01/66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3A1E-CDC9-4552-8E23-B0E91C05476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395536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อาคาร เอเชีย</a:t>
            </a:r>
            <a:r>
              <a:rPr lang="th-TH" dirty="0" smtClean="0"/>
              <a:t>พัทยา</a:t>
            </a:r>
            <a:br>
              <a:rPr lang="th-TH" dirty="0" smtClean="0"/>
            </a:br>
            <a:r>
              <a:rPr lang="th-TH" dirty="0" smtClean="0"/>
              <a:t>ขั้นตอนการฉีดล้าสงทำความสะอาดพื้นที่</a:t>
            </a:r>
            <a:endParaRPr lang="th-TH" dirty="0"/>
          </a:p>
        </p:txBody>
      </p:sp>
      <p:pic>
        <p:nvPicPr>
          <p:cNvPr id="6" name="Picture 5" descr="DSC03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6707582"/>
            <a:ext cx="3011286" cy="2256906"/>
          </a:xfrm>
          <a:prstGeom prst="rect">
            <a:avLst/>
          </a:prstGeom>
        </p:spPr>
      </p:pic>
      <p:pic>
        <p:nvPicPr>
          <p:cNvPr id="7" name="Picture 6" descr="DSC03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008" y="4259310"/>
            <a:ext cx="3011286" cy="2256906"/>
          </a:xfrm>
          <a:prstGeom prst="rect">
            <a:avLst/>
          </a:prstGeom>
        </p:spPr>
      </p:pic>
      <p:pic>
        <p:nvPicPr>
          <p:cNvPr id="8" name="Picture 7" descr="DSC03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4259310"/>
            <a:ext cx="3011286" cy="2256906"/>
          </a:xfrm>
          <a:prstGeom prst="rect">
            <a:avLst/>
          </a:prstGeom>
        </p:spPr>
      </p:pic>
      <p:pic>
        <p:nvPicPr>
          <p:cNvPr id="9" name="Picture 8" descr="DSC035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1008" y="6707582"/>
            <a:ext cx="3011286" cy="2256906"/>
          </a:xfrm>
          <a:prstGeom prst="rect">
            <a:avLst/>
          </a:prstGeom>
        </p:spPr>
      </p:pic>
      <p:pic>
        <p:nvPicPr>
          <p:cNvPr id="10" name="Picture 9" descr="DSC035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1008" y="1811038"/>
            <a:ext cx="3011286" cy="2256906"/>
          </a:xfrm>
          <a:prstGeom prst="rect">
            <a:avLst/>
          </a:prstGeom>
        </p:spPr>
      </p:pic>
      <p:pic>
        <p:nvPicPr>
          <p:cNvPr id="11" name="Picture 10" descr="DSC035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656" y="1811038"/>
            <a:ext cx="3011286" cy="22569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SC03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6066" y="4067944"/>
            <a:ext cx="3011286" cy="2256906"/>
          </a:xfrm>
          <a:prstGeom prst="rect">
            <a:avLst/>
          </a:prstGeom>
        </p:spPr>
      </p:pic>
      <p:pic>
        <p:nvPicPr>
          <p:cNvPr id="5" name="Picture 12" descr="DSC03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698" y="1619672"/>
            <a:ext cx="3011286" cy="2256906"/>
          </a:xfrm>
          <a:prstGeom prst="rect">
            <a:avLst/>
          </a:prstGeom>
        </p:spPr>
      </p:pic>
      <p:pic>
        <p:nvPicPr>
          <p:cNvPr id="6" name="Picture 14" descr="DSC03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1619672"/>
            <a:ext cx="3011286" cy="2256906"/>
          </a:xfrm>
          <a:prstGeom prst="rect">
            <a:avLst/>
          </a:prstGeom>
        </p:spPr>
      </p:pic>
      <p:pic>
        <p:nvPicPr>
          <p:cNvPr id="7" name="Picture 15" descr="DSC035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648" y="6516215"/>
            <a:ext cx="3011286" cy="2256906"/>
          </a:xfrm>
          <a:prstGeom prst="rect">
            <a:avLst/>
          </a:prstGeom>
        </p:spPr>
      </p:pic>
      <p:pic>
        <p:nvPicPr>
          <p:cNvPr id="8" name="Picture 16" descr="DSC035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648" y="4067944"/>
            <a:ext cx="3011286" cy="2256906"/>
          </a:xfrm>
          <a:prstGeom prst="rect">
            <a:avLst/>
          </a:prstGeom>
        </p:spPr>
      </p:pic>
      <p:pic>
        <p:nvPicPr>
          <p:cNvPr id="9" name="Picture 17" descr="DSC035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3016" y="6516216"/>
            <a:ext cx="3011286" cy="2256906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อาคาร เอเชียพัทยา</a:t>
            </a:r>
            <a:endParaRPr lang="th-T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อาคาร เอเชีย</a:t>
            </a:r>
            <a:r>
              <a:rPr lang="th-TH" dirty="0" smtClean="0"/>
              <a:t>พัทยา</a:t>
            </a:r>
            <a:br>
              <a:rPr lang="th-TH" dirty="0" smtClean="0"/>
            </a:br>
            <a:r>
              <a:rPr lang="th-TH" sz="4000" dirty="0" smtClean="0"/>
              <a:t>ขั้นตอนการเทปูน ปรับพื้นในส่วนที่มี</a:t>
            </a:r>
            <a:r>
              <a:rPr lang="th-TH" sz="4000" dirty="0" smtClean="0"/>
              <a:t>แอ่ง</a:t>
            </a:r>
            <a:r>
              <a:rPr lang="th-TH" sz="4000" dirty="0" smtClean="0"/>
              <a:t>น้ำขัง</a:t>
            </a:r>
            <a:endParaRPr lang="th-TH" dirty="0"/>
          </a:p>
        </p:txBody>
      </p:sp>
      <p:pic>
        <p:nvPicPr>
          <p:cNvPr id="5" name="Picture 3" descr="DSC03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1739030"/>
            <a:ext cx="3011286" cy="2256906"/>
          </a:xfrm>
          <a:prstGeom prst="rect">
            <a:avLst/>
          </a:prstGeom>
        </p:spPr>
      </p:pic>
      <p:pic>
        <p:nvPicPr>
          <p:cNvPr id="6" name="Picture 4" descr="DSC03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008" y="6635574"/>
            <a:ext cx="3011286" cy="2256906"/>
          </a:xfrm>
          <a:prstGeom prst="rect">
            <a:avLst/>
          </a:prstGeom>
        </p:spPr>
      </p:pic>
      <p:pic>
        <p:nvPicPr>
          <p:cNvPr id="7" name="Picture 5" descr="DSC03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1008" y="1739030"/>
            <a:ext cx="3011286" cy="2256906"/>
          </a:xfrm>
          <a:prstGeom prst="rect">
            <a:avLst/>
          </a:prstGeom>
        </p:spPr>
      </p:pic>
      <p:pic>
        <p:nvPicPr>
          <p:cNvPr id="8" name="Picture 9" descr="DSC035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1008" y="4187302"/>
            <a:ext cx="3011286" cy="2256906"/>
          </a:xfrm>
          <a:prstGeom prst="rect">
            <a:avLst/>
          </a:prstGeom>
        </p:spPr>
      </p:pic>
      <p:pic>
        <p:nvPicPr>
          <p:cNvPr id="10" name="Picture 12" descr="DSC035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656" y="6635574"/>
            <a:ext cx="3011286" cy="2256906"/>
          </a:xfrm>
          <a:prstGeom prst="rect">
            <a:avLst/>
          </a:prstGeom>
        </p:spPr>
      </p:pic>
      <p:pic>
        <p:nvPicPr>
          <p:cNvPr id="11" name="Picture 14" descr="DSC0356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656" y="4187302"/>
            <a:ext cx="3011286" cy="22569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C03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6707582"/>
            <a:ext cx="3011286" cy="2256906"/>
          </a:xfrm>
          <a:prstGeom prst="rect">
            <a:avLst/>
          </a:prstGeom>
        </p:spPr>
      </p:pic>
      <p:pic>
        <p:nvPicPr>
          <p:cNvPr id="5" name="Picture 7" descr="DSC03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008" y="4259310"/>
            <a:ext cx="3011286" cy="2256906"/>
          </a:xfrm>
          <a:prstGeom prst="rect">
            <a:avLst/>
          </a:prstGeom>
        </p:spPr>
      </p:pic>
      <p:pic>
        <p:nvPicPr>
          <p:cNvPr id="6" name="Picture 8" descr="DSC035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1008" y="6707582"/>
            <a:ext cx="3011286" cy="2256906"/>
          </a:xfrm>
          <a:prstGeom prst="rect">
            <a:avLst/>
          </a:prstGeom>
        </p:spPr>
      </p:pic>
      <p:pic>
        <p:nvPicPr>
          <p:cNvPr id="7" name="Picture 11" descr="DSC035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656" y="4259310"/>
            <a:ext cx="3011286" cy="2256906"/>
          </a:xfrm>
          <a:prstGeom prst="rect">
            <a:avLst/>
          </a:prstGeom>
        </p:spPr>
      </p:pic>
      <p:pic>
        <p:nvPicPr>
          <p:cNvPr id="8" name="Picture 13" descr="DSC035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1008" y="1811038"/>
            <a:ext cx="3011286" cy="2256906"/>
          </a:xfrm>
          <a:prstGeom prst="rect">
            <a:avLst/>
          </a:prstGeom>
        </p:spPr>
      </p:pic>
      <p:pic>
        <p:nvPicPr>
          <p:cNvPr id="9" name="Picture 10" descr="DSC035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656" y="1811038"/>
            <a:ext cx="3011286" cy="2256906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อาคาร เอเชีย</a:t>
            </a:r>
            <a:r>
              <a:rPr lang="th-TH" dirty="0" smtClean="0"/>
              <a:t>พัทยา</a:t>
            </a:r>
            <a:br>
              <a:rPr lang="th-TH" dirty="0" smtClean="0"/>
            </a:br>
            <a:r>
              <a:rPr lang="th-TH" sz="3100" dirty="0" smtClean="0"/>
              <a:t>ขั้นตอนการทารองพื้นกัน</a:t>
            </a:r>
            <a:r>
              <a:rPr lang="th-TH" sz="3100" dirty="0" smtClean="0"/>
              <a:t>ซึม</a:t>
            </a:r>
            <a:r>
              <a:rPr lang="th-TH" sz="3100" dirty="0" smtClean="0"/>
              <a:t>และปูตา</a:t>
            </a:r>
            <a:r>
              <a:rPr lang="th-TH" sz="3100" dirty="0" smtClean="0"/>
              <a:t>ข่าย </a:t>
            </a:r>
            <a:r>
              <a:rPr lang="en-US" sz="3100" dirty="0" smtClean="0"/>
              <a:t>Fiber Glass</a:t>
            </a: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3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6444208"/>
            <a:ext cx="3011286" cy="2256906"/>
          </a:xfrm>
          <a:prstGeom prst="rect">
            <a:avLst/>
          </a:prstGeom>
        </p:spPr>
      </p:pic>
      <p:pic>
        <p:nvPicPr>
          <p:cNvPr id="5" name="Picture 4" descr="DSC03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008" y="6444208"/>
            <a:ext cx="3011286" cy="2256906"/>
          </a:xfrm>
          <a:prstGeom prst="rect">
            <a:avLst/>
          </a:prstGeom>
        </p:spPr>
      </p:pic>
      <p:pic>
        <p:nvPicPr>
          <p:cNvPr id="6" name="Picture 6" descr="DSC03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1008" y="1547664"/>
            <a:ext cx="3011286" cy="2256906"/>
          </a:xfrm>
          <a:prstGeom prst="rect">
            <a:avLst/>
          </a:prstGeom>
        </p:spPr>
      </p:pic>
      <p:pic>
        <p:nvPicPr>
          <p:cNvPr id="7" name="Picture 7" descr="DSC035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656" y="1547664"/>
            <a:ext cx="3011286" cy="2256906"/>
          </a:xfrm>
          <a:prstGeom prst="rect">
            <a:avLst/>
          </a:prstGeom>
        </p:spPr>
      </p:pic>
      <p:pic>
        <p:nvPicPr>
          <p:cNvPr id="8" name="Picture 8" descr="DSC035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656" y="3995936"/>
            <a:ext cx="3011286" cy="2256906"/>
          </a:xfrm>
          <a:prstGeom prst="rect">
            <a:avLst/>
          </a:prstGeom>
        </p:spPr>
      </p:pic>
      <p:pic>
        <p:nvPicPr>
          <p:cNvPr id="9" name="Picture 9" descr="DSC035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1008" y="3995936"/>
            <a:ext cx="3011286" cy="2256906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อาคาร เอเชียพัทยา</a:t>
            </a: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C03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6347542"/>
            <a:ext cx="3011286" cy="2256906"/>
          </a:xfrm>
          <a:prstGeom prst="rect">
            <a:avLst/>
          </a:prstGeom>
        </p:spPr>
      </p:pic>
      <p:pic>
        <p:nvPicPr>
          <p:cNvPr id="12" name="Picture 11" descr="DSC03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008" y="6347542"/>
            <a:ext cx="3011286" cy="2256906"/>
          </a:xfrm>
          <a:prstGeom prst="rect">
            <a:avLst/>
          </a:prstGeom>
        </p:spPr>
      </p:pic>
      <p:pic>
        <p:nvPicPr>
          <p:cNvPr id="13" name="Picture 12" descr="DSC03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3899270"/>
            <a:ext cx="3011286" cy="2256906"/>
          </a:xfrm>
          <a:prstGeom prst="rect">
            <a:avLst/>
          </a:prstGeom>
        </p:spPr>
      </p:pic>
      <p:pic>
        <p:nvPicPr>
          <p:cNvPr id="14" name="Picture 13" descr="DSC035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1008" y="3899270"/>
            <a:ext cx="3011286" cy="2256906"/>
          </a:xfrm>
          <a:prstGeom prst="rect">
            <a:avLst/>
          </a:prstGeom>
        </p:spPr>
      </p:pic>
      <p:pic>
        <p:nvPicPr>
          <p:cNvPr id="15" name="Picture 14" descr="DSC035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706" y="1475656"/>
            <a:ext cx="3011286" cy="2256906"/>
          </a:xfrm>
          <a:prstGeom prst="rect">
            <a:avLst/>
          </a:prstGeom>
        </p:spPr>
      </p:pic>
      <p:pic>
        <p:nvPicPr>
          <p:cNvPr id="16" name="Picture 15" descr="DSC035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14058" y="1475656"/>
            <a:ext cx="3011286" cy="2256906"/>
          </a:xfrm>
          <a:prstGeom prst="rect">
            <a:avLst/>
          </a:prstGeom>
        </p:spPr>
      </p:pic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342900" y="395536"/>
            <a:ext cx="6172200" cy="1524000"/>
          </a:xfrm>
        </p:spPr>
        <p:txBody>
          <a:bodyPr/>
          <a:lstStyle/>
          <a:p>
            <a:r>
              <a:rPr lang="th-TH" dirty="0" smtClean="0"/>
              <a:t>อาคาร เอเชียพัทยา</a:t>
            </a:r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SC03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1811038"/>
            <a:ext cx="3011286" cy="2256906"/>
          </a:xfrm>
          <a:prstGeom prst="rect">
            <a:avLst/>
          </a:prstGeom>
        </p:spPr>
      </p:pic>
      <p:pic>
        <p:nvPicPr>
          <p:cNvPr id="11" name="Picture 10" descr="DSC03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3016" y="1811038"/>
            <a:ext cx="3011286" cy="2256906"/>
          </a:xfrm>
          <a:prstGeom prst="rect">
            <a:avLst/>
          </a:prstGeom>
        </p:spPr>
      </p:pic>
      <p:pic>
        <p:nvPicPr>
          <p:cNvPr id="12" name="Picture 11" descr="DSC035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6" y="4259310"/>
            <a:ext cx="3011286" cy="2256906"/>
          </a:xfrm>
          <a:prstGeom prst="rect">
            <a:avLst/>
          </a:prstGeom>
        </p:spPr>
      </p:pic>
      <p:pic>
        <p:nvPicPr>
          <p:cNvPr id="13" name="Picture 12" descr="DSC035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5024" y="6682924"/>
            <a:ext cx="3011286" cy="2256906"/>
          </a:xfrm>
          <a:prstGeom prst="rect">
            <a:avLst/>
          </a:prstGeom>
        </p:spPr>
      </p:pic>
      <p:pic>
        <p:nvPicPr>
          <p:cNvPr id="14" name="Picture 13" descr="DSC035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3016" y="4259310"/>
            <a:ext cx="3011286" cy="2256906"/>
          </a:xfrm>
          <a:prstGeom prst="rect">
            <a:avLst/>
          </a:prstGeom>
        </p:spPr>
      </p:pic>
      <p:pic>
        <p:nvPicPr>
          <p:cNvPr id="15" name="Picture 14" descr="DSC035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656" y="6707582"/>
            <a:ext cx="3011286" cy="2256906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342900" y="395536"/>
            <a:ext cx="6172200" cy="1524000"/>
          </a:xfrm>
        </p:spPr>
        <p:txBody>
          <a:bodyPr/>
          <a:lstStyle/>
          <a:p>
            <a:r>
              <a:rPr lang="th-TH" dirty="0" smtClean="0"/>
              <a:t>อาคาร เอเชีย</a:t>
            </a:r>
            <a:r>
              <a:rPr lang="th-TH" dirty="0" smtClean="0"/>
              <a:t>พัทยา</a:t>
            </a:r>
            <a:br>
              <a:rPr lang="th-TH" dirty="0" smtClean="0"/>
            </a:br>
            <a:r>
              <a:rPr lang="th-TH" dirty="0" smtClean="0"/>
              <a:t>ทาน้ำยากันซึมทับอีกจำนวน 2- 3 รอบ</a:t>
            </a: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3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1475656"/>
            <a:ext cx="3011286" cy="2256906"/>
          </a:xfrm>
          <a:prstGeom prst="rect">
            <a:avLst/>
          </a:prstGeom>
        </p:spPr>
      </p:pic>
      <p:pic>
        <p:nvPicPr>
          <p:cNvPr id="5" name="Picture 4" descr="DSC03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6" y="6372200"/>
            <a:ext cx="3011286" cy="2256906"/>
          </a:xfrm>
          <a:prstGeom prst="rect">
            <a:avLst/>
          </a:prstGeom>
        </p:spPr>
      </p:pic>
      <p:pic>
        <p:nvPicPr>
          <p:cNvPr id="6" name="Picture 5" descr="DSC035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6372200"/>
            <a:ext cx="3011286" cy="2256906"/>
          </a:xfrm>
          <a:prstGeom prst="rect">
            <a:avLst/>
          </a:prstGeom>
        </p:spPr>
      </p:pic>
      <p:pic>
        <p:nvPicPr>
          <p:cNvPr id="7" name="Picture 6" descr="DSC035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3016" y="1475656"/>
            <a:ext cx="3011286" cy="2256906"/>
          </a:xfrm>
          <a:prstGeom prst="rect">
            <a:avLst/>
          </a:prstGeom>
        </p:spPr>
      </p:pic>
      <p:pic>
        <p:nvPicPr>
          <p:cNvPr id="8" name="Picture 7" descr="DSC035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656" y="3923928"/>
            <a:ext cx="3011286" cy="2256906"/>
          </a:xfrm>
          <a:prstGeom prst="rect">
            <a:avLst/>
          </a:prstGeom>
        </p:spPr>
      </p:pic>
      <p:pic>
        <p:nvPicPr>
          <p:cNvPr id="9" name="Picture 8" descr="DSC035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3016" y="3923928"/>
            <a:ext cx="3011286" cy="2256906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อาคาร เอเชียพัทยา</a:t>
            </a:r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3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6707582"/>
            <a:ext cx="3011286" cy="2256906"/>
          </a:xfrm>
          <a:prstGeom prst="rect">
            <a:avLst/>
          </a:prstGeom>
        </p:spPr>
      </p:pic>
      <p:pic>
        <p:nvPicPr>
          <p:cNvPr id="5" name="Picture 6" descr="DSC03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56" y="4259310"/>
            <a:ext cx="3011286" cy="2256906"/>
          </a:xfrm>
          <a:prstGeom prst="rect">
            <a:avLst/>
          </a:prstGeom>
        </p:spPr>
      </p:pic>
      <p:pic>
        <p:nvPicPr>
          <p:cNvPr id="6" name="Picture 7" descr="DSC03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4259310"/>
            <a:ext cx="3011286" cy="2256906"/>
          </a:xfrm>
          <a:prstGeom prst="rect">
            <a:avLst/>
          </a:prstGeom>
        </p:spPr>
      </p:pic>
      <p:pic>
        <p:nvPicPr>
          <p:cNvPr id="7" name="Picture 9" descr="DSC036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3016" y="6707582"/>
            <a:ext cx="3011286" cy="2256906"/>
          </a:xfrm>
          <a:prstGeom prst="rect">
            <a:avLst/>
          </a:prstGeom>
        </p:spPr>
      </p:pic>
      <p:pic>
        <p:nvPicPr>
          <p:cNvPr id="8" name="Picture 11" descr="DSC036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3016" y="1811038"/>
            <a:ext cx="3011286" cy="2256906"/>
          </a:xfrm>
          <a:prstGeom prst="rect">
            <a:avLst/>
          </a:prstGeom>
        </p:spPr>
      </p:pic>
      <p:pic>
        <p:nvPicPr>
          <p:cNvPr id="9" name="Picture 12" descr="DSC036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656" y="1811038"/>
            <a:ext cx="3011286" cy="2256906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อาคาร เอเชีย</a:t>
            </a:r>
            <a:r>
              <a:rPr lang="th-TH" dirty="0" smtClean="0"/>
              <a:t>พัทยา</a:t>
            </a:r>
            <a:br>
              <a:rPr lang="th-TH" dirty="0" smtClean="0"/>
            </a:br>
            <a:r>
              <a:rPr lang="th-TH" dirty="0" smtClean="0"/>
              <a:t>เมื่องานแล้วเสร็จ</a:t>
            </a:r>
            <a:endParaRPr lang="th-TH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27</Words>
  <Application>Microsoft Office PowerPoint</Application>
  <PresentationFormat>นำเสนอทางหน้าจอ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Office Theme</vt:lpstr>
      <vt:lpstr>อาคาร เอเชียพัทยา ขั้นตอนการฉีดล้าสงทำความสะอาดพื้นที่</vt:lpstr>
      <vt:lpstr>อาคาร เอเชียพัทยา</vt:lpstr>
      <vt:lpstr>อาคาร เอเชียพัทยา ขั้นตอนการเทปูน ปรับพื้นในส่วนที่มีแอ่งน้ำขัง</vt:lpstr>
      <vt:lpstr>อาคาร เอเชียพัทยา ขั้นตอนการทารองพื้นกันซึมและปูตาข่าย Fiber Glass</vt:lpstr>
      <vt:lpstr>อาคาร เอเชียพัทยา</vt:lpstr>
      <vt:lpstr>อาคาร เอเชียพัทยา</vt:lpstr>
      <vt:lpstr>อาคาร เอเชียพัทยา ทาน้ำยากันซึมทับอีกจำนวน 2- 3 รอบ</vt:lpstr>
      <vt:lpstr>อาคาร เอเชียพัทยา</vt:lpstr>
      <vt:lpstr>อาคาร เอเชียพัทยา เมื่องานแล้วเสร็จ</vt:lpstr>
    </vt:vector>
  </TitlesOfParts>
  <Company>DarkOS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เอเชียพัทยา</dc:title>
  <dc:creator>DarkUser</dc:creator>
  <cp:lastModifiedBy>Windows User</cp:lastModifiedBy>
  <cp:revision>8</cp:revision>
  <dcterms:created xsi:type="dcterms:W3CDTF">2014-07-07T02:03:22Z</dcterms:created>
  <dcterms:modified xsi:type="dcterms:W3CDTF">2023-01-24T03:01:50Z</dcterms:modified>
</cp:coreProperties>
</file>