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80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</p:sldIdLst>
  <p:sldSz cx="6858000" cy="9144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3042" y="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07F2-0BC1-4676-9653-208B83AB89A1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841F-7D7B-4BB2-92CF-E88461833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07F2-0BC1-4676-9653-208B83AB89A1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841F-7D7B-4BB2-92CF-E88461833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07F2-0BC1-4676-9653-208B83AB89A1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841F-7D7B-4BB2-92CF-E88461833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07F2-0BC1-4676-9653-208B83AB89A1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841F-7D7B-4BB2-92CF-E88461833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07F2-0BC1-4676-9653-208B83AB89A1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841F-7D7B-4BB2-92CF-E88461833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07F2-0BC1-4676-9653-208B83AB89A1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841F-7D7B-4BB2-92CF-E88461833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07F2-0BC1-4676-9653-208B83AB89A1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841F-7D7B-4BB2-92CF-E88461833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07F2-0BC1-4676-9653-208B83AB89A1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841F-7D7B-4BB2-92CF-E88461833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07F2-0BC1-4676-9653-208B83AB89A1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841F-7D7B-4BB2-92CF-E88461833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07F2-0BC1-4676-9653-208B83AB89A1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841F-7D7B-4BB2-92CF-E88461833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07F2-0BC1-4676-9653-208B83AB89A1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B841F-7D7B-4BB2-92CF-E88461833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B07F2-0BC1-4676-9653-208B83AB89A1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B841F-7D7B-4BB2-92CF-E884618332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43B478B-69BC-D3F3-2987-9839F1DBC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000" dirty="0"/>
              <a:t>รูปส่งมอบงานนิติบุคคลอาคารชุด ออมนิ คอมเพล็กซ์</a:t>
            </a:r>
            <a:br>
              <a:rPr lang="th-TH" sz="3000" dirty="0"/>
            </a:br>
            <a:r>
              <a:rPr lang="th-TH" sz="3000" dirty="0"/>
              <a:t>ภาพงานทาสีภายในอาคาร</a:t>
            </a:r>
          </a:p>
        </p:txBody>
      </p:sp>
      <p:pic>
        <p:nvPicPr>
          <p:cNvPr id="176" name="ตัวแทนเนื้อหา 175">
            <a:extLst>
              <a:ext uri="{FF2B5EF4-FFF2-40B4-BE49-F238E27FC236}">
                <a16:creationId xmlns:a16="http://schemas.microsoft.com/office/drawing/2014/main" id="{45365A05-EB5E-1574-17D4-7C0BF5C4B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2488349"/>
            <a:ext cx="6172200" cy="532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42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56F24CC-1612-D19D-3B61-61CEDFAB3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รูปส่งมอบงานนิติบุคคลอาคารชุด ออมนิ คอมเพล็กซ์</a:t>
            </a:r>
            <a:b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</a:b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ภาพงานทาสีภายในอาคาร</a:t>
            </a:r>
            <a:endParaRPr lang="th-TH" dirty="0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E7850643-7BCC-7B2D-BF6A-8346960CE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2458943"/>
            <a:ext cx="6172200" cy="538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61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10B45D4-A623-5022-9BC6-5DD61087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รูปส่งมอบงานนิติบุคคลอาคารชุด ออมนิ คอมเพล็กซ์</a:t>
            </a:r>
            <a:b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</a:b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ภาพงานทาสีภายในอาคาร</a:t>
            </a:r>
            <a:endParaRPr lang="th-TH" dirty="0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71F034C9-1677-F276-365F-601C64A07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2456064"/>
            <a:ext cx="6172200" cy="538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32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EF75754-C279-008B-8591-998DE74DA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รูปส่งมอบงานนิติบุคคลอาคารชุด ออมนิ คอมเพล็กซ์</a:t>
            </a:r>
            <a:b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</a:b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ภาพงานทาสีภายในอาคาร</a:t>
            </a:r>
            <a:endParaRPr lang="th-TH" dirty="0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08F82F03-2D14-2093-50AC-1DB0E019D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2421518"/>
            <a:ext cx="6172200" cy="545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04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31CC787-0E34-1E23-3E6E-632C06834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รูปส่งมอบงานนิติบุคคลอาคารชุด ออมนิ คอมเพล็กซ์</a:t>
            </a:r>
            <a:b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</a:b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ภาพงานทาสีภายในอาคาร</a:t>
            </a:r>
            <a:endParaRPr lang="th-TH" dirty="0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BB6B6A94-31C9-2033-8BFF-DE912B03F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2418639"/>
            <a:ext cx="6172200" cy="546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31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1466319-73E9-9099-C1F3-E47ACEF4C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รูปส่งมอบงานนิติบุคคลอาคารชุด ออมนิ คอมเพล็กซ์</a:t>
            </a:r>
            <a:b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</a:b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ภาพงานทาสีภายในอาคาร</a:t>
            </a:r>
            <a:endParaRPr lang="th-TH" dirty="0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B4C735A9-D291-14B0-DA89-BEE6B15CA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2456064"/>
            <a:ext cx="6172200" cy="538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90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535F1B8-2680-0B67-E6C9-4FFAC3A13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85800"/>
            <a:ext cx="6172200" cy="1524000"/>
          </a:xfrm>
        </p:spPr>
        <p:txBody>
          <a:bodyPr/>
          <a:lstStyle/>
          <a:p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รูปส่งมอบงานนิติบุคคลอาคารชุด ออมนิ คอมเพล็กซ์</a:t>
            </a:r>
            <a:b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</a:b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ภาพงานทาสีภายในอาคาร</a:t>
            </a:r>
            <a:endParaRPr lang="th-TH" dirty="0"/>
          </a:p>
        </p:txBody>
      </p:sp>
      <p:pic>
        <p:nvPicPr>
          <p:cNvPr id="8" name="ตัวแทนเนื้อหา 7">
            <a:extLst>
              <a:ext uri="{FF2B5EF4-FFF2-40B4-BE49-F238E27FC236}">
                <a16:creationId xmlns:a16="http://schemas.microsoft.com/office/drawing/2014/main" id="{6712FF90-2B48-6078-F20B-EE2792FFA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67000"/>
            <a:ext cx="2114550" cy="280797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038A55CF-C502-F6BC-A961-062A1269D8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2667000"/>
            <a:ext cx="2114550" cy="2807970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93ED622D-AFFB-B5EF-0202-2B2D02E961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667000"/>
            <a:ext cx="2114550" cy="280797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5EBE5006-6EF1-6C39-7DDA-82668D1C8D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638800"/>
            <a:ext cx="2114550" cy="2807970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BB832924-CDC6-06A9-3340-CA1E4A829F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638800"/>
            <a:ext cx="2114550" cy="280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01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8C6BB46-7629-16F5-6F46-565DA670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85800"/>
            <a:ext cx="6172200" cy="1524000"/>
          </a:xfrm>
        </p:spPr>
        <p:txBody>
          <a:bodyPr/>
          <a:lstStyle/>
          <a:p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รูปส่งมอบงานนิติบุคคลอาคารชุด ออมนิ คอมเพล็กซ์</a:t>
            </a:r>
            <a:b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</a:b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ภาพงานทาสีภายในอาคาร</a:t>
            </a:r>
            <a:endParaRPr lang="th-TH" dirty="0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D4981D6E-0D4F-0503-CC81-5A78BF379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334000"/>
            <a:ext cx="2114550" cy="280797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ACADB89-67C8-83B6-B7A0-860D234864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334000"/>
            <a:ext cx="2114550" cy="280797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58B028C6-41E2-B29B-CAD2-7CDC4C1014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6000"/>
            <a:ext cx="2114550" cy="280797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535B0D6-0C92-93D2-F7B3-8779F4AA72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86000"/>
            <a:ext cx="2114550" cy="2807970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CB86C0ED-A9E8-18D9-144D-208FADCE82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0"/>
            <a:ext cx="2114550" cy="280797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16576293-E671-9ECD-CC4C-7BC88FB7E2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0"/>
            <a:ext cx="2114550" cy="280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57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500E042-AD5F-DEE2-6F2E-B583AD63B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85800"/>
            <a:ext cx="6172200" cy="1524000"/>
          </a:xfrm>
        </p:spPr>
        <p:txBody>
          <a:bodyPr/>
          <a:lstStyle/>
          <a:p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รูปส่งมอบงานนิติบุคคลอาคารชุด ออมนิ คอมเพล็กซ์</a:t>
            </a:r>
            <a:b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</a:b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ภาพงานทาสีภายในอาคาร</a:t>
            </a:r>
            <a:endParaRPr lang="th-TH" dirty="0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26AC4DF9-28D5-AFAC-E9E8-7800DEE58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638800"/>
            <a:ext cx="2114550" cy="280797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C69448C8-20EF-0049-A96D-23D0E174E2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638800"/>
            <a:ext cx="2114550" cy="280797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5984AEA-F796-3DAE-8BC9-AEA70FC1C9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67000"/>
            <a:ext cx="2114550" cy="280797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F4CA382-41F8-EDC4-7544-9E0B046363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667000"/>
            <a:ext cx="2114550" cy="2807970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94848B9B-FB37-47D9-2BD1-BE4DCA017E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67000"/>
            <a:ext cx="2114550" cy="280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00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C8CE5D5-EB91-FDAF-7E25-74F630946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9687EEA-F890-ECC0-E9A0-BD3393211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40684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A9A747B-C906-F2A9-5C67-2C543807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รูปส่งมอบงานนิติบุคคลอาคารชุด ออมนิ คอมเพล็กซ์</a:t>
            </a:r>
            <a:b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</a:b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ภาพงานทาสีภายในอาคาร</a:t>
            </a:r>
            <a:endParaRPr lang="th-TH" dirty="0"/>
          </a:p>
        </p:txBody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CED8C382-9CA0-535E-5464-F24935AC14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257800"/>
            <a:ext cx="2110740" cy="2813685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B6A9CCF3-870F-EE91-26BC-377DA7DAC3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257800"/>
            <a:ext cx="2110740" cy="2813685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CE51DCF7-7419-32BD-E9AF-1102BA1680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257800"/>
            <a:ext cx="2110740" cy="2813685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FEC86BFB-08A8-30C2-7B92-E1DB670504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09800"/>
            <a:ext cx="2110740" cy="2813685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1F7B16E3-8D2B-9B66-2446-F3108AC5BC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09800"/>
            <a:ext cx="2110740" cy="2813685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EF6CBDAB-D0FA-79AC-331F-781324B4AA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09800"/>
            <a:ext cx="2110740" cy="2813685"/>
          </a:xfrm>
          <a:prstGeom prst="rect">
            <a:avLst/>
          </a:prstGeom>
        </p:spPr>
      </p:pic>
      <p:sp>
        <p:nvSpPr>
          <p:cNvPr id="35" name="ตัวแทนเนื้อหา 34">
            <a:extLst>
              <a:ext uri="{FF2B5EF4-FFF2-40B4-BE49-F238E27FC236}">
                <a16:creationId xmlns:a16="http://schemas.microsoft.com/office/drawing/2014/main" id="{E615CA58-7A60-9429-2BF8-2CCFB881D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82536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DA0FCD2-09E7-4A95-C431-02406F5DE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รูปส่งมอบงานนิติบุคคลอาคารชุด ออมนิ คอมเพล็กซ์</a:t>
            </a:r>
            <a:b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</a:b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ภาพงานทาสีภายในอาคาร</a:t>
            </a:r>
            <a:endParaRPr lang="th-TH" dirty="0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304455B6-36FF-EEC0-985E-AF90BD0C0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286000"/>
            <a:ext cx="6172200" cy="26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23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AE8C58-9345-867E-8871-BF55CDE25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รูปส่งมอบงานนิติบุคคลอาคารชุด ออมนิ คอมเพล็กซ์</a:t>
            </a:r>
            <a:b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</a:b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ภาพงานทาสีภายในอาคาร</a:t>
            </a:r>
            <a:endParaRPr lang="th-TH" dirty="0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47EA29A3-6A4D-5877-7153-5F5D14D7E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2416089"/>
            <a:ext cx="6172200" cy="546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75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AD7990C-7F8A-0C15-B24F-BDE2FCAAE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รูปส่งมอบงานนิติบุคคลอาคารชุด ออมนิ คอมเพล็กซ์</a:t>
            </a:r>
            <a:b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</a:b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ภาพงานทาสีภายในอาคาร</a:t>
            </a:r>
            <a:endParaRPr lang="th-TH" dirty="0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97C7405C-1421-3B7D-BCB6-D4C4BF367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38400"/>
            <a:ext cx="2133600" cy="28194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825EF10-8761-412B-EEC8-B21AE4049B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438400"/>
            <a:ext cx="2133600" cy="281940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F498202-995A-D3E1-C788-00B20B8D66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38400"/>
            <a:ext cx="21336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18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1DC5655-A4D7-E4BC-4ED6-1DE882B82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2AA0A69-F58A-A932-2D0E-EF9C51C0C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3556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A24BDA7-72A9-A71B-A43A-8347AE543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รูปส่งมอบงานนิติบุคคลอาคารชุด ออมนิ คอมเพล็กซ์</a:t>
            </a:r>
            <a:b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</a:b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ภาพงานทาสีภายในอาคาร</a:t>
            </a:r>
            <a:endParaRPr lang="th-TH" dirty="0"/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C0578F23-181E-E1EF-7579-CEF2F64D1D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486400"/>
            <a:ext cx="2133600" cy="281940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311D299-FC3B-5ACE-1C61-A97EC9B78D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486400"/>
            <a:ext cx="2133600" cy="2819400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855BF0BA-DEE9-5899-C71A-E0F39C9759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86400"/>
            <a:ext cx="2133600" cy="2819400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B8D2B8BB-6C1E-E0F4-E564-01C4719594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4600"/>
            <a:ext cx="2133600" cy="2819400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AB584133-744A-5068-DD67-311EF61347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514600"/>
            <a:ext cx="2133600" cy="281940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26612741-CA99-752E-EE82-C96776356B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14600"/>
            <a:ext cx="2133600" cy="2819400"/>
          </a:xfrm>
          <a:prstGeom prst="rect">
            <a:avLst/>
          </a:prstGeom>
        </p:spPr>
      </p:pic>
      <p:sp>
        <p:nvSpPr>
          <p:cNvPr id="26" name="ตัวแทนเนื้อหา 25">
            <a:extLst>
              <a:ext uri="{FF2B5EF4-FFF2-40B4-BE49-F238E27FC236}">
                <a16:creationId xmlns:a16="http://schemas.microsoft.com/office/drawing/2014/main" id="{CCF19A78-6084-6B29-5BBA-070066BA1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8463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B69B581-7D2D-BF06-A70D-E4F4F326E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รูปส่งมอบงานนิติบุคคลอาคารชุด ออมนิ คอมเพล็กซ์</a:t>
            </a:r>
            <a:br>
              <a:rPr kumimoji="0" lang="th-TH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</a:br>
            <a:r>
              <a:rPr kumimoji="0" lang="th-TH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ภาพงานทาสีภายในอาคาร</a:t>
            </a:r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B5990A8-9584-3493-35EA-063CCF5D9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73" y="2286000"/>
            <a:ext cx="6706181" cy="282269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91C5FC9-CFDA-731C-63EA-588C9D2FC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15" y="5334000"/>
            <a:ext cx="2133785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57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B1AEAD4-D6E0-C120-A923-1110E2C5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รูปส่งมอบงานนิติบุคคลอาคารชุด ออมนิ คอมเพล็กซ์</a:t>
            </a:r>
            <a:b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</a:b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ภาพงานทาสีภายในอาคาร</a:t>
            </a:r>
            <a:endParaRPr lang="th-TH" dirty="0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7B003923-1840-BF37-AE90-AC8D0C1D2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2421518"/>
            <a:ext cx="6172200" cy="545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80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7740E28-FD40-DA83-DF43-44848DD7F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รูปส่งมอบงานนิติบุคคลอาคารชุด ออมนิ คอมเพล็กซ์</a:t>
            </a:r>
            <a:b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</a:b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ภาพงานทาสีภายในอาคาร</a:t>
            </a:r>
            <a:endParaRPr lang="th-TH" dirty="0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CDEFE23B-4C76-360C-D74B-0E9FF4C58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2451730"/>
            <a:ext cx="6172200" cy="539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93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DBED99F-2764-B574-028C-047EDF458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รูปส่งมอบงานนิติบุคคลอาคารชุด ออมนิ คอมเพล็กซ์</a:t>
            </a:r>
            <a:b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</a:b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ภาพงานทาสีภายในอาคาร</a:t>
            </a:r>
            <a:endParaRPr lang="th-TH" dirty="0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84D61FAE-528A-1A13-BE96-8A4F045B2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2421518"/>
            <a:ext cx="6172200" cy="545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1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5A72814-77F1-E994-60F8-DB6BF8CF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รูปส่งมอบงานนิติบุคคลอาคารชุด ออมนิ คอมเพล็กซ์</a:t>
            </a:r>
            <a:b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</a:b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ภาพงานทาสีภายในอาคาร</a:t>
            </a:r>
            <a:endParaRPr lang="th-TH" dirty="0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D6145542-6D0A-93F4-73A1-DD0A2610F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2386972"/>
            <a:ext cx="6172200" cy="552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62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88AA606-6E66-A98B-6761-F9378FFC4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รูปส่งมอบงานนิติบุคคลอาคารชุด ออมนิ คอมเพล็กซ์</a:t>
            </a:r>
            <a:b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</a:b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ภาพงานทาสีภายในอาคาร</a:t>
            </a:r>
            <a:endParaRPr lang="th-TH" dirty="0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D59ABE48-DB76-0110-CC46-CC0823108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2421518"/>
            <a:ext cx="6172200" cy="545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F7D1A6B-AFDF-E3C3-EF19-F00ECDF0A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รูปส่งมอบงานนิติบุคคลอาคารชุด ออมนิ คอมเพล็กซ์</a:t>
            </a:r>
            <a:b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</a:b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ภาพงานทาสีภายในอาคาร</a:t>
            </a:r>
            <a:endParaRPr lang="th-TH" dirty="0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27E70453-D03D-B01A-578F-A41C0EA14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2421518"/>
            <a:ext cx="6172200" cy="545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11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7617EB9-6033-2F25-AF33-701A1C81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รูปส่งมอบงานนิติบุคคลอาคารชุด ออมนิ คอมเพล็กซ์</a:t>
            </a:r>
            <a:b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</a:b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ngsana New" panose="02020603050405020304" pitchFamily="18" charset="-34"/>
              </a:rPr>
              <a:t>ภาพงานทาสีภายในอาคาร</a:t>
            </a:r>
            <a:endParaRPr lang="th-TH" dirty="0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3189E392-4B63-7499-987D-5E34EA0FD9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2386972"/>
            <a:ext cx="6172200" cy="552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42906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396</Words>
  <Application>Microsoft Office PowerPoint</Application>
  <PresentationFormat>นำเสนอทางหน้าจอ (4:3)</PresentationFormat>
  <Paragraphs>22</Paragraphs>
  <Slides>24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24</vt:i4>
      </vt:variant>
    </vt:vector>
  </HeadingPairs>
  <TitlesOfParts>
    <vt:vector size="27" baseType="lpstr">
      <vt:lpstr>Arial</vt:lpstr>
      <vt:lpstr>Calibri</vt:lpstr>
      <vt:lpstr>ชุดรูปแบบของ Office</vt:lpstr>
      <vt:lpstr>รูปส่งมอบงานนิติบุคคลอาคารชุด ออมนิ คอมเพล็กซ์ ภาพงานทาสีภายในอาคาร</vt:lpstr>
      <vt:lpstr>รูปส่งมอบงานนิติบุคคลอาคารชุด ออมนิ คอมเพล็กซ์ ภาพงานทาสีภายในอาคาร</vt:lpstr>
      <vt:lpstr>รูปส่งมอบงานนิติบุคคลอาคารชุด ออมนิ คอมเพล็กซ์ ภาพงานทาสีภายในอาคาร</vt:lpstr>
      <vt:lpstr>รูปส่งมอบงานนิติบุคคลอาคารชุด ออมนิ คอมเพล็กซ์ ภาพงานทาสีภายในอาคาร</vt:lpstr>
      <vt:lpstr>รูปส่งมอบงานนิติบุคคลอาคารชุด ออมนิ คอมเพล็กซ์ ภาพงานทาสีภายในอาคาร</vt:lpstr>
      <vt:lpstr>รูปส่งมอบงานนิติบุคคลอาคารชุด ออมนิ คอมเพล็กซ์ ภาพงานทาสีภายในอาคาร</vt:lpstr>
      <vt:lpstr>รูปส่งมอบงานนิติบุคคลอาคารชุด ออมนิ คอมเพล็กซ์ ภาพงานทาสีภายในอาคาร</vt:lpstr>
      <vt:lpstr>รูปส่งมอบงานนิติบุคคลอาคารชุด ออมนิ คอมเพล็กซ์ ภาพงานทาสีภายในอาคาร</vt:lpstr>
      <vt:lpstr>รูปส่งมอบงานนิติบุคคลอาคารชุด ออมนิ คอมเพล็กซ์ ภาพงานทาสีภายในอาคาร</vt:lpstr>
      <vt:lpstr>รูปส่งมอบงานนิติบุคคลอาคารชุด ออมนิ คอมเพล็กซ์ ภาพงานทาสีภายในอาคาร</vt:lpstr>
      <vt:lpstr>รูปส่งมอบงานนิติบุคคลอาคารชุด ออมนิ คอมเพล็กซ์ ภาพงานทาสีภายในอาคาร</vt:lpstr>
      <vt:lpstr>รูปส่งมอบงานนิติบุคคลอาคารชุด ออมนิ คอมเพล็กซ์ ภาพงานทาสีภายในอาคาร</vt:lpstr>
      <vt:lpstr>รูปส่งมอบงานนิติบุคคลอาคารชุด ออมนิ คอมเพล็กซ์ ภาพงานทาสีภายในอาคาร</vt:lpstr>
      <vt:lpstr>รูปส่งมอบงานนิติบุคคลอาคารชุด ออมนิ คอมเพล็กซ์ ภาพงานทาสีภายในอาคาร</vt:lpstr>
      <vt:lpstr>รูปส่งมอบงานนิติบุคคลอาคารชุด ออมนิ คอมเพล็กซ์ ภาพงานทาสีภายในอาคาร</vt:lpstr>
      <vt:lpstr>รูปส่งมอบงานนิติบุคคลอาคารชุด ออมนิ คอมเพล็กซ์ ภาพงานทาสีภายในอาคาร</vt:lpstr>
      <vt:lpstr>รูปส่งมอบงานนิติบุคคลอาคารชุด ออมนิ คอมเพล็กซ์ ภาพงานทาสีภายในอาคาร</vt:lpstr>
      <vt:lpstr>งานนำเสนอ PowerPoint</vt:lpstr>
      <vt:lpstr>รูปส่งมอบงานนิติบุคคลอาคารชุด ออมนิ คอมเพล็กซ์ ภาพงานทาสีภายในอาคาร</vt:lpstr>
      <vt:lpstr>รูปส่งมอบงานนิติบุคคลอาคารชุด ออมนิ คอมเพล็กซ์ ภาพงานทาสีภายในอาคาร</vt:lpstr>
      <vt:lpstr>รูปส่งมอบงานนิติบุคคลอาคารชุด ออมนิ คอมเพล็กซ์ ภาพงานทาสีภายในอาคาร</vt:lpstr>
      <vt:lpstr>งานนำเสนอ PowerPoint</vt:lpstr>
      <vt:lpstr>รูปส่งมอบงานนิติบุคคลอาคารชุด ออมนิ คอมเพล็กซ์ ภาพงานทาสีภายในอาคาร</vt:lpstr>
      <vt:lpstr>รูปส่งมอบงานนิติบุคคลอาคารชุด ออมนิ คอมเพล็กซ์ ภาพงานทาสีภายในอาคาร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บริษัท คาไลเดสโคป พร็อพเพอร์ตี้ส จำกัด (โรงแรม เคป ราชา) งานยิงโฟมพื้นเพดานใต้สระว่ายน้ำ</dc:title>
  <dc:creator>Windows User</dc:creator>
  <cp:lastModifiedBy>user</cp:lastModifiedBy>
  <cp:revision>16</cp:revision>
  <cp:lastPrinted>2026-03-06T07:39:37Z</cp:lastPrinted>
  <dcterms:created xsi:type="dcterms:W3CDTF">2024-01-18T01:56:36Z</dcterms:created>
  <dcterms:modified xsi:type="dcterms:W3CDTF">2026-03-11T05:10:34Z</dcterms:modified>
</cp:coreProperties>
</file>