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28FD-16D1-47DE-B3A7-8B0445B81B2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240F-0865-4EC8-812D-AB697B7D37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 smtClean="0"/>
              <a:t>ริช</a:t>
            </a:r>
            <a:r>
              <a:rPr lang="th-TH" dirty="0" smtClean="0"/>
              <a:t>ชี่ ทาว</a:t>
            </a:r>
            <a:r>
              <a:rPr lang="th-TH" dirty="0" err="1" smtClean="0"/>
              <a:t>เวอร์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2700" dirty="0" smtClean="0"/>
              <a:t>งานทำกันซึมผนังปูนแตกร้าวและขอบเฟรมกระจกด้านนอกอาคาร</a:t>
            </a:r>
            <a:endParaRPr lang="en-US" sz="2700" dirty="0"/>
          </a:p>
        </p:txBody>
      </p:sp>
      <p:pic>
        <p:nvPicPr>
          <p:cNvPr id="8" name="ตัวยึดเนื้อหา 7" descr="temp_o2619fd4ecb707ef15b75c0ef4e3ff369_4859963139763170956_2274846664900282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1328" y="1763688"/>
            <a:ext cx="1980000" cy="3420000"/>
          </a:xfrm>
        </p:spPr>
      </p:pic>
      <p:pic>
        <p:nvPicPr>
          <p:cNvPr id="9" name="รูปภาพ 8" descr="temp_o2619fd4ecb707ef15b75c0ef4e3ff369_4859963139763170956_2274846665073820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5344" y="5472480"/>
            <a:ext cx="1980000" cy="3420000"/>
          </a:xfrm>
          <a:prstGeom prst="rect">
            <a:avLst/>
          </a:prstGeom>
        </p:spPr>
      </p:pic>
      <p:pic>
        <p:nvPicPr>
          <p:cNvPr id="10" name="รูปภาพ 9" descr="temp_o2619fd4ecb707ef15b75c0ef4e3ff369_4859963139763170956_2274846665098743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0888" y="5472480"/>
            <a:ext cx="1980000" cy="3420000"/>
          </a:xfrm>
          <a:prstGeom prst="rect">
            <a:avLst/>
          </a:prstGeom>
        </p:spPr>
      </p:pic>
      <p:pic>
        <p:nvPicPr>
          <p:cNvPr id="11" name="รูปภาพ 10" descr="temp_o2619fd4ecb707ef15b75c0ef4e3ff369_4859963139763170956_2274846665124436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872" y="5472480"/>
            <a:ext cx="1980000" cy="3420000"/>
          </a:xfrm>
          <a:prstGeom prst="rect">
            <a:avLst/>
          </a:prstGeom>
        </p:spPr>
      </p:pic>
      <p:pic>
        <p:nvPicPr>
          <p:cNvPr id="12" name="รูปภาพ 11" descr="temp_o2619fd4ecb707ef15b75c0ef4e3ff369_4859963139763170956_2274846665166128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5344" y="1763688"/>
            <a:ext cx="1980000" cy="3420000"/>
          </a:xfrm>
          <a:prstGeom prst="rect">
            <a:avLst/>
          </a:prstGeom>
        </p:spPr>
      </p:pic>
      <p:pic>
        <p:nvPicPr>
          <p:cNvPr id="13" name="รูปภาพ 12" descr="temp_o2619fd4ecb707ef15b75c0ef4e3ff369_4859963139763170956_2274846665048205.jp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872" y="1763688"/>
            <a:ext cx="1980000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 smtClean="0"/>
              <a:t>ริช</a:t>
            </a:r>
            <a:r>
              <a:rPr lang="th-TH" dirty="0" smtClean="0"/>
              <a:t>ชี่ ทาว</a:t>
            </a:r>
            <a:r>
              <a:rPr lang="th-TH" dirty="0" err="1" smtClean="0"/>
              <a:t>เวอร์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2700" dirty="0" smtClean="0"/>
              <a:t>งานทำกันซึมผนังปูนแตกร้าวและขอบเฟรมกระจกด้านนอกอาคาร</a:t>
            </a:r>
            <a:endParaRPr lang="en-US" sz="2700" dirty="0"/>
          </a:p>
        </p:txBody>
      </p:sp>
      <p:pic>
        <p:nvPicPr>
          <p:cNvPr id="6" name="รูปภาพ 5" descr="temp_o2619fd4ecb707ef15b75c0ef4e3ff369_4861084551111830685_42571607771691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3649" y="5544488"/>
            <a:ext cx="1980000" cy="3420000"/>
          </a:xfrm>
          <a:prstGeom prst="rect">
            <a:avLst/>
          </a:prstGeom>
        </p:spPr>
      </p:pic>
      <p:pic>
        <p:nvPicPr>
          <p:cNvPr id="7" name="รูปภาพ 6" descr="temp_o2619fd4ecb707ef15b75c0ef4e3ff369_4861084551111830685_42571621505152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9193" y="5544488"/>
            <a:ext cx="1980000" cy="3420000"/>
          </a:xfrm>
          <a:prstGeom prst="rect">
            <a:avLst/>
          </a:prstGeom>
        </p:spPr>
      </p:pic>
      <p:pic>
        <p:nvPicPr>
          <p:cNvPr id="8" name="รูปภาพ 7" descr="temp_o2619fd4ecb707ef15b75c0ef4e3ff369_4861084551111830685_4257163585192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5344" y="1907704"/>
            <a:ext cx="1980000" cy="3420000"/>
          </a:xfrm>
          <a:prstGeom prst="rect">
            <a:avLst/>
          </a:prstGeom>
        </p:spPr>
      </p:pic>
      <p:pic>
        <p:nvPicPr>
          <p:cNvPr id="9" name="รูปภาพ 8" descr="temp_o2619fd4ecb707ef15b75c0ef4e3ff369_4861084551111830685_42571649911383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5104" y="1907704"/>
            <a:ext cx="1980000" cy="3420000"/>
          </a:xfrm>
          <a:prstGeom prst="rect">
            <a:avLst/>
          </a:prstGeom>
        </p:spPr>
      </p:pic>
      <p:pic>
        <p:nvPicPr>
          <p:cNvPr id="10" name="รูปภาพ 9" descr="temp_o2619fd4ecb707ef15b75c0ef4e3ff369_4859963139763170956_2274846661768513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648" y="1907704"/>
            <a:ext cx="1980000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temp_o2619fd4ecb707ef15b75c0ef4e3ff369_4859963139763170956_2274846665322743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1128" y="1872080"/>
            <a:ext cx="1980000" cy="3420000"/>
          </a:xfrm>
          <a:prstGeom prst="rect">
            <a:avLst/>
          </a:prstGeom>
        </p:spPr>
      </p:pic>
      <p:pic>
        <p:nvPicPr>
          <p:cNvPr id="8" name="รูปภาพ 7" descr="temp_o2619fd4ecb707ef15b75c0ef4e3ff369_4859963139763170956_2274846665349589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888" y="1872080"/>
            <a:ext cx="1980000" cy="3420000"/>
          </a:xfrm>
          <a:prstGeom prst="rect">
            <a:avLst/>
          </a:prstGeom>
        </p:spPr>
      </p:pic>
      <p:pic>
        <p:nvPicPr>
          <p:cNvPr id="9" name="รูปภาพ 8" descr="temp_o2619fd4ecb707ef15b75c0ef4e3ff369_4859963139763170956_2274846665392820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1872080"/>
            <a:ext cx="1980000" cy="3420000"/>
          </a:xfrm>
          <a:prstGeom prst="rect">
            <a:avLst/>
          </a:prstGeom>
        </p:spPr>
      </p:pic>
      <p:sp>
        <p:nvSpPr>
          <p:cNvPr id="10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 smtClean="0"/>
              <a:t>ริช</a:t>
            </a:r>
            <a:r>
              <a:rPr lang="th-TH" dirty="0" smtClean="0"/>
              <a:t>ชี่ ทาว</a:t>
            </a:r>
            <a:r>
              <a:rPr lang="th-TH" dirty="0" err="1" smtClean="0"/>
              <a:t>เวอร์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2700" dirty="0" smtClean="0"/>
              <a:t>งานทำกันซึมผนังปูนแตกร้าวและขอบเฟรมกระจกด้านนอกอาคาร</a:t>
            </a:r>
            <a:endParaRPr lang="en-US" sz="2700" dirty="0"/>
          </a:p>
        </p:txBody>
      </p:sp>
      <p:pic>
        <p:nvPicPr>
          <p:cNvPr id="11" name="รูปภาพ 10" descr="temp_o2619fd4ecb707ef15b75c0ef4e3ff369_4859963139763170956_2274846664774743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1008" y="5544488"/>
            <a:ext cx="1980000" cy="3420000"/>
          </a:xfrm>
          <a:prstGeom prst="rect">
            <a:avLst/>
          </a:prstGeom>
        </p:spPr>
      </p:pic>
      <p:pic>
        <p:nvPicPr>
          <p:cNvPr id="12" name="รูปภาพ 11" descr="temp_o2619fd4ecb707ef15b75c0ef4e3ff369_4859963139763170956_2274846664865282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0768" y="5544488"/>
            <a:ext cx="1980000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temp_o2619fd4ecb707ef15b75c0ef4e3ff369_4861084551111830685_42571589766844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112" y="5472480"/>
            <a:ext cx="1980000" cy="3420000"/>
          </a:xfrm>
          <a:prstGeom prst="rect">
            <a:avLst/>
          </a:prstGeom>
        </p:spPr>
      </p:pic>
      <p:pic>
        <p:nvPicPr>
          <p:cNvPr id="6" name="รูปภาพ 5" descr="temp_o2619fd4ecb707ef15b75c0ef4e3ff369_4861084551111830685_42571589832844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5472480"/>
            <a:ext cx="1980000" cy="3420000"/>
          </a:xfrm>
          <a:prstGeom prst="rect">
            <a:avLst/>
          </a:prstGeom>
        </p:spPr>
      </p:pic>
      <p:pic>
        <p:nvPicPr>
          <p:cNvPr id="7" name="รูปภาพ 6" descr="temp_o2619fd4ecb707ef15b75c0ef4e3ff369_4859963139763170956_2274846665019513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0888" y="1800072"/>
            <a:ext cx="1980000" cy="3420000"/>
          </a:xfrm>
          <a:prstGeom prst="rect">
            <a:avLst/>
          </a:prstGeom>
        </p:spPr>
      </p:pic>
      <p:sp>
        <p:nvSpPr>
          <p:cNvPr id="10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 smtClean="0"/>
              <a:t>ริช</a:t>
            </a:r>
            <a:r>
              <a:rPr lang="th-TH" dirty="0" smtClean="0"/>
              <a:t>ชี่ ทาว</a:t>
            </a:r>
            <a:r>
              <a:rPr lang="th-TH" dirty="0" err="1" smtClean="0"/>
              <a:t>เวอร์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2700" dirty="0" smtClean="0"/>
              <a:t>งานทำกันซึมผนังปูนแตกร้าวและขอบเฟรมกระจกด้านนอกอาคาร</a:t>
            </a:r>
            <a:endParaRPr lang="en-US" sz="2700" dirty="0"/>
          </a:p>
        </p:txBody>
      </p:sp>
      <p:pic>
        <p:nvPicPr>
          <p:cNvPr id="11" name="ตัวยึดเนื้อหา 3" descr="temp_o2619fd4ecb707ef15b75c0ef4e3ff369_4859963139763170956_2274846664979589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1128" y="1800072"/>
            <a:ext cx="1980000" cy="3420000"/>
          </a:xfrm>
          <a:prstGeom prst="rect">
            <a:avLst/>
          </a:prstGeom>
        </p:spPr>
      </p:pic>
      <p:pic>
        <p:nvPicPr>
          <p:cNvPr id="12" name="รูปภาพ 11" descr="temp_o2619fd4ecb707ef15b75c0ef4e3ff369_4859963139763170956_2274846665266436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648" y="1800072"/>
            <a:ext cx="1980000" cy="3420000"/>
          </a:xfrm>
          <a:prstGeom prst="rect">
            <a:avLst/>
          </a:prstGeom>
        </p:spPr>
      </p:pic>
      <p:pic>
        <p:nvPicPr>
          <p:cNvPr id="15" name="ตัวยึดเนื้อหา 4" descr="temp_o2619fd4ecb707ef15b75c0ef4e3ff369_4861084551111830685_42571589666767.jpg"/>
          <p:cNvPicPr preferRelativeResize="0">
            <a:picLocks noGrp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581128" y="5472480"/>
            <a:ext cx="1980000" cy="342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temp_o2619fd4ecb707ef15b75c0ef4e3ff369_4859963139763170956_2274846662460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426333" y="5763507"/>
            <a:ext cx="2153489" cy="3960440"/>
          </a:xfrm>
        </p:spPr>
      </p:pic>
      <p:pic>
        <p:nvPicPr>
          <p:cNvPr id="5" name="รูปภาพ 4" descr="temp_o2619fd4ecb707ef15b75c0ef4e3ff369_4859963139763170956_2274846664710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6792" y="1835696"/>
            <a:ext cx="3960440" cy="2153489"/>
          </a:xfrm>
          <a:prstGeom prst="rect">
            <a:avLst/>
          </a:prstGeom>
        </p:spPr>
      </p:pic>
      <p:pic>
        <p:nvPicPr>
          <p:cNvPr id="6" name="รูปภาพ 5" descr="temp_o2619fd4ecb707ef15b75c0ef4e3ff369_4859963139763170956_2274846664952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2858" y="4211960"/>
            <a:ext cx="3960440" cy="2153489"/>
          </a:xfrm>
          <a:prstGeom prst="rect">
            <a:avLst/>
          </a:prstGeom>
        </p:spPr>
      </p:pic>
      <p:sp>
        <p:nvSpPr>
          <p:cNvPr id="7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 smtClean="0"/>
              <a:t>ริช</a:t>
            </a:r>
            <a:r>
              <a:rPr lang="th-TH" dirty="0" smtClean="0"/>
              <a:t>ชี่ ทาว</a:t>
            </a:r>
            <a:r>
              <a:rPr lang="th-TH" dirty="0" err="1" smtClean="0"/>
              <a:t>เวอร์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2700" dirty="0" smtClean="0"/>
              <a:t>งานทำกันซึมผนังปูนแตกร้าวและขอบเฟรมกระจกด้านนอกอาคาร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Application>Microsoft Office PowerPoint</Application>
  <PresentationFormat>นำเสนอทางหน้าจอ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ริชชี่ ทาวเวอร์ งานทำกันซึมผนังปูนแตกร้าวและขอบเฟรมกระจกด้านนอกอาคาร</vt:lpstr>
      <vt:lpstr>ริชชี่ ทาวเวอร์ งานทำกันซึมผนังปูนแตกร้าวและขอบเฟรมกระจกด้านนอกอาคาร</vt:lpstr>
      <vt:lpstr>ริชชี่ ทาวเวอร์ งานทำกันซึมผนังปูนแตกร้าวและขอบเฟรมกระจกด้านนอกอาคาร</vt:lpstr>
      <vt:lpstr>ริชชี่ ทาวเวอร์ งานทำกันซึมผนังปูนแตกร้าวและขอบเฟรมกระจกด้านนอกอาคาร</vt:lpstr>
      <vt:lpstr>ริชชี่ ทาวเวอร์ งานทำกันซึมผนังปูนแตกร้าวและขอบเฟรมกระจกด้านนอกอาคาร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ริชชี่ ทาวเวอร์ งานทำกันซึมผนังปูนแตกร้าวและขอบเฟรมกระจกด้านนอกอาคาร</dc:title>
  <dc:creator>Windows User</dc:creator>
  <cp:lastModifiedBy>Windows User</cp:lastModifiedBy>
  <cp:revision>2</cp:revision>
  <dcterms:created xsi:type="dcterms:W3CDTF">2023-03-17T04:47:45Z</dcterms:created>
  <dcterms:modified xsi:type="dcterms:W3CDTF">2023-03-17T04:59:04Z</dcterms:modified>
</cp:coreProperties>
</file>