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6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8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5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AE27-5A76-43BC-BF83-37946FE996A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526F-5129-4482-B77A-6B2DFE73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8E51-CB41-44CE-BAA4-E3C00D02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67861"/>
            <a:ext cx="5915025" cy="1767417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นิติบุคคลอาคารชุด รอยซ์ ไพรเวท เรสซิเดนซิซ</a:t>
            </a:r>
            <a:b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ตึก </a:t>
            </a:r>
            <a: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A</a:t>
            </a:r>
            <a:endParaRPr lang="en-US" sz="4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42A718-9AAD-49E2-8EAC-4505FB86D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32031"/>
            <a:ext cx="1828800" cy="32480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406F2-1794-46B8-AD01-B7C28EEB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932031"/>
            <a:ext cx="1828800" cy="3248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1A7BF5-730B-4F72-8127-1B57D0AC0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1932031"/>
            <a:ext cx="1828800" cy="3248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FE68A7-9DD0-4B83-A13E-2712E6D2C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0" y="5695264"/>
            <a:ext cx="1828800" cy="3248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081FF2-19BA-4A35-9DA0-C320BFA3A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55" y="5681663"/>
            <a:ext cx="1828800" cy="3248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182F03-E012-461A-8802-E6899A453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50" y="5681664"/>
            <a:ext cx="1828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4764DE-3AE5-45B2-BA15-07CF4D77F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5439161"/>
            <a:ext cx="1828800" cy="32480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504F05-3F84-4C3D-A217-02C7446A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68388"/>
            <a:ext cx="5915025" cy="1766887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นิติบุคคลอาคารชุด รอยซ์ ไพรเวท เรสซิเดนซิซ</a:t>
            </a:r>
            <a:b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ตึก </a:t>
            </a:r>
            <a: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A</a:t>
            </a:r>
            <a:endParaRPr lang="en-US" sz="4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EA00A-0CD1-4F75-BFAC-CBB4AB859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53" y="5439161"/>
            <a:ext cx="1828800" cy="3248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38E03-407D-4A2F-B3BF-906C0F1E3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4" y="5439161"/>
            <a:ext cx="1828800" cy="324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36A666-6474-416E-B954-AC5EB4199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1909237"/>
            <a:ext cx="1828800" cy="3248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F97A6-EA2B-46E5-BB38-AC425EA32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53" y="1909237"/>
            <a:ext cx="1828800" cy="3248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247E69-653F-4581-A1A9-4465B6F55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4" y="1909237"/>
            <a:ext cx="1828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32C380-566B-4443-9BBD-22F1FBBB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3" y="1893337"/>
            <a:ext cx="1828800" cy="32480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7F3E90-3D0E-40DF-AE62-6EFD4028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68388"/>
            <a:ext cx="5915025" cy="1766887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นิติบุคคลอาคารชุด รอยซ์ ไพรเวท เรสซิเดนซิซ</a:t>
            </a:r>
            <a:b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ตึก </a:t>
            </a:r>
            <a: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A</a:t>
            </a:r>
            <a:endParaRPr lang="en-US" sz="4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F0ACD-62A2-4247-BDC8-9697960B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39" y="1893336"/>
            <a:ext cx="1828800" cy="3248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FDAA5-EFF2-4C07-AB68-93EBA6BD4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63" y="1893336"/>
            <a:ext cx="1828800" cy="324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4CFCE4-26A4-48CA-A138-2E11D6059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1" y="5327587"/>
            <a:ext cx="1828800" cy="3248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BB43A4-2DB5-4C39-92B3-450E93E49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39" y="5327587"/>
            <a:ext cx="1828800" cy="3248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E9976-323A-46D5-A2B9-E2AFE6823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6" y="5327587"/>
            <a:ext cx="1828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446FC3-004C-41F2-870C-55104B56B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32622"/>
            <a:ext cx="1828800" cy="32480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9CAD36-F21C-466B-A448-2A2E93DF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68388"/>
            <a:ext cx="5915025" cy="1766887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นิติบุคคลอาคารชุด รอยซ์ ไพรเวท เรสซิเดนซิซ</a:t>
            </a:r>
            <a:b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ตึก </a:t>
            </a:r>
            <a:r>
              <a:rPr lang="en-US" sz="3200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A</a:t>
            </a:r>
            <a:endParaRPr lang="en-US" sz="4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9F8C2-C76B-4015-86BD-C50D470E7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932622"/>
            <a:ext cx="1855999" cy="3248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9B12E-CA69-4CD6-B849-01E50049A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71" y="1932621"/>
            <a:ext cx="1855999" cy="324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352273-9C20-4936-AD8F-D8C32617A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5460043"/>
            <a:ext cx="1855999" cy="3248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FF2D01-E11F-47B7-B2C0-5D5BE201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78" y="5460043"/>
            <a:ext cx="1855999" cy="3248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18DA68-DA77-475E-BB39-62589BB06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71" y="5460043"/>
            <a:ext cx="185599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A92D84-3A3F-4AD1-A801-3812A5939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62" y="1978802"/>
            <a:ext cx="1855999" cy="32480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F6D349-81A9-4285-A8CE-E1934A40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68388"/>
            <a:ext cx="5915025" cy="1766887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นิติบุคคลอาคารชุด รอยซ์ ไพรเวท เรสซิเดนซิซ</a:t>
            </a:r>
            <a:b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ตึก </a:t>
            </a:r>
            <a: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A</a:t>
            </a:r>
            <a:endParaRPr lang="en-US" sz="4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6C818-ADB3-42F2-AD75-2D5FCE10E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3" y="1978802"/>
            <a:ext cx="1855999" cy="3248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04E3C-2B9A-4B41-8600-8F0920D79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1" y="1978802"/>
            <a:ext cx="1855999" cy="324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E57B0-BE2A-4ECB-974F-2B32762A6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62" y="5411697"/>
            <a:ext cx="1855999" cy="3248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EDAD4F-99FF-4913-AE7B-B0006ED8C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2" y="5426645"/>
            <a:ext cx="1855999" cy="3248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51C113-3227-4A4B-B183-C41906A66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1" y="5426645"/>
            <a:ext cx="185599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EDA0E5-116A-4973-A8A5-9E1A76EF5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" y="1947502"/>
            <a:ext cx="2110740" cy="281368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CBE7C9-4590-4C61-B3CC-8FD5BAA5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68388"/>
            <a:ext cx="5915025" cy="1766887"/>
          </a:xfrm>
        </p:spPr>
        <p:txBody>
          <a:bodyPr>
            <a:normAutofit/>
          </a:bodyPr>
          <a:lstStyle/>
          <a:p>
            <a:pPr algn="ctr"/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นิติบุคคลอาคารชุด รอยซ์ ไพรเวท เรสซิเดนซิซ</a:t>
            </a:r>
            <a:b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ตึก </a:t>
            </a:r>
            <a:r>
              <a:rPr lang="en-US" sz="3200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A</a:t>
            </a:r>
            <a:endParaRPr lang="en-US" sz="4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A528D-3574-4E20-8CCC-50C2D61E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76" y="1947502"/>
            <a:ext cx="2110740" cy="2813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40525-90A9-4570-A8AC-930A2A14A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06" y="1947501"/>
            <a:ext cx="2110740" cy="2813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F7AAE-46F2-4617-85BB-7E458A7B8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4" y="4998940"/>
            <a:ext cx="2110740" cy="2813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83CC4-C820-4BE1-B19E-BCF47754B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30" y="4998940"/>
            <a:ext cx="2110740" cy="2813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137AAC-D285-4078-906A-4CB26ABE4B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06" y="4998940"/>
            <a:ext cx="2110740" cy="2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84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DilleniaUPC</vt:lpstr>
      <vt:lpstr>Office Theme</vt:lpstr>
      <vt:lpstr>นิติบุคคลอาคารชุด รอยซ์ ไพรเวท เรสซิเดนซิซ ตึก A</vt:lpstr>
      <vt:lpstr>นิติบุคคลอาคารชุด รอยซ์ ไพรเวท เรสซิเดนซิซ ตึก A</vt:lpstr>
      <vt:lpstr>นิติบุคคลอาคารชุด รอยซ์ ไพรเวท เรสซิเดนซิซ ตึก A</vt:lpstr>
      <vt:lpstr>นิติบุคคลอาคารชุด รอยซ์ ไพรเวท เรสซิเดนซิซ ตึก A</vt:lpstr>
      <vt:lpstr>นิติบุคคลอาคารชุด รอยซ์ ไพรเวท เรสซิเดนซิซ ตึก A</vt:lpstr>
      <vt:lpstr>นิติบุคคลอาคารชุด รอยซ์ ไพรเวท เรสซิเดนซิซ ตึก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รูปทำงานเปลี่ยนกระเบื้องชีแพ็ค  อาคาร ตะวันนา</dc:title>
  <dc:creator>FC bnk48 TV</dc:creator>
  <cp:lastModifiedBy>FC bnk48 TV</cp:lastModifiedBy>
  <cp:revision>8</cp:revision>
  <cp:lastPrinted>2021-05-12T08:28:40Z</cp:lastPrinted>
  <dcterms:created xsi:type="dcterms:W3CDTF">2021-05-12T02:54:26Z</dcterms:created>
  <dcterms:modified xsi:type="dcterms:W3CDTF">2021-05-13T02:41:20Z</dcterms:modified>
</cp:coreProperties>
</file>