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7" r:id="rId2"/>
    <p:sldId id="258" r:id="rId3"/>
  </p:sldIdLst>
  <p:sldSz cx="12192000" cy="6858000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3D689-AE62-4104-AA0B-EF84FCD7561F}" type="datetimeFigureOut">
              <a:rPr lang="th-TH" smtClean="0"/>
              <a:t>17/02/65</a:t>
            </a:fld>
            <a:endParaRPr lang="th-TH"/>
          </a:p>
        </p:txBody>
      </p:sp>
      <p:sp>
        <p:nvSpPr>
          <p:cNvPr id="4" name="ตัวแทนรูปบนสไลด์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175522-3C8B-4234-B2B1-A3FE5CD2FF5C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01814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0A81-6427-6F46-B185-77EF46BD2FC7}" type="slidenum">
              <a:rPr lang="th-TH" smtClean="0"/>
              <a:pPr/>
              <a:t>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24583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สไลด์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90A81-6427-6F46-B185-77EF46BD2FC7}" type="slidenum">
              <a:rPr lang="th-TH" smtClean="0"/>
              <a:pPr/>
              <a:t>2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34488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h-TH" smtClean="0"/>
              <a:t>คลิกเพื่อแก้ไขสไตล์ชื่อเรื่องรองต้นแบบ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874B-DA16-4602-ACCB-D46ED0321E55}" type="datetimeFigureOut">
              <a:rPr lang="th-TH" smtClean="0"/>
              <a:t>17/02/65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A7B7-EF48-47B7-BBCD-EF3FBFBD72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0629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874B-DA16-4602-ACCB-D46ED0321E55}" type="datetimeFigureOut">
              <a:rPr lang="th-TH" smtClean="0"/>
              <a:t>17/02/65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A7B7-EF48-47B7-BBCD-EF3FBFBD72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72590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874B-DA16-4602-ACCB-D46ED0321E55}" type="datetimeFigureOut">
              <a:rPr lang="th-TH" smtClean="0"/>
              <a:t>17/02/65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A7B7-EF48-47B7-BBCD-EF3FBFBD72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38868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874B-DA16-4602-ACCB-D46ED0321E55}" type="datetimeFigureOut">
              <a:rPr lang="th-TH" smtClean="0"/>
              <a:t>17/02/65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A7B7-EF48-47B7-BBCD-EF3FBFBD72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41306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874B-DA16-4602-ACCB-D46ED0321E55}" type="datetimeFigureOut">
              <a:rPr lang="th-TH" smtClean="0"/>
              <a:t>17/02/65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A7B7-EF48-47B7-BBCD-EF3FBFBD72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45688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874B-DA16-4602-ACCB-D46ED0321E55}" type="datetimeFigureOut">
              <a:rPr lang="th-TH" smtClean="0"/>
              <a:t>17/02/65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A7B7-EF48-47B7-BBCD-EF3FBFBD72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42818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874B-DA16-4602-ACCB-D46ED0321E55}" type="datetimeFigureOut">
              <a:rPr lang="th-TH" smtClean="0"/>
              <a:t>17/02/65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สไลด์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A7B7-EF48-47B7-BBCD-EF3FBFBD72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02722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874B-DA16-4602-ACCB-D46ED0321E55}" type="datetimeFigureOut">
              <a:rPr lang="th-TH" smtClean="0"/>
              <a:t>17/02/65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สไลด์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A7B7-EF48-47B7-BBCD-EF3FBFBD72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169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874B-DA16-4602-ACCB-D46ED0321E55}" type="datetimeFigureOut">
              <a:rPr lang="th-TH" smtClean="0"/>
              <a:t>17/02/65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สไลด์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A7B7-EF48-47B7-BBCD-EF3FBFBD72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554540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874B-DA16-4602-ACCB-D46ED0321E55}" type="datetimeFigureOut">
              <a:rPr lang="th-TH" smtClean="0"/>
              <a:t>17/02/65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A7B7-EF48-47B7-BBCD-EF3FBFBD72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5990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9874B-DA16-4602-ACCB-D46ED0321E55}" type="datetimeFigureOut">
              <a:rPr lang="th-TH" smtClean="0"/>
              <a:t>17/02/65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สไลด์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1A7B7-EF48-47B7-BBCD-EF3FBFBD72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02157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คลิกเพื่อแก้ไขสไตล์ชื่อเรื่องต้นแบบ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คลิกเพื่อแก้ไขสไตล์ของข้อความต้นแบบ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9874B-DA16-4602-ACCB-D46ED0321E55}" type="datetimeFigureOut">
              <a:rPr lang="th-TH" smtClean="0"/>
              <a:t>17/02/65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สไลด์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1A7B7-EF48-47B7-BBCD-EF3FBFBD72DA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568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3">
            <a:extLst>
              <a:ext uri="{FF2B5EF4-FFF2-40B4-BE49-F238E27FC236}">
                <a16:creationId xmlns="" xmlns:a16="http://schemas.microsoft.com/office/drawing/2014/main" id="{8181FC64-B306-4821-98E2-780662EFC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รูปภาพ 5" descr="รูปภาพประกอบด้วย บุคคล, ในอาคาร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5FE62A42-8F11-F847-9410-4DBA61498AC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45" r="-1" b="-1"/>
          <a:stretch/>
        </p:blipFill>
        <p:spPr>
          <a:xfrm>
            <a:off x="13972" y="3473"/>
            <a:ext cx="9947062" cy="6857990"/>
          </a:xfrm>
          <a:prstGeom prst="rect">
            <a:avLst/>
          </a:prstGeom>
        </p:spPr>
      </p:pic>
      <p:sp>
        <p:nvSpPr>
          <p:cNvPr id="51" name="Freeform: Shape 45">
            <a:extLst>
              <a:ext uri="{FF2B5EF4-FFF2-40B4-BE49-F238E27FC236}">
                <a16:creationId xmlns="" xmlns:a16="http://schemas.microsoft.com/office/drawing/2014/main" id="{5871FC61-DD4E-47D4-81FD-8A7E7D12B3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48" name="Freeform: Shape 47">
            <a:extLst>
              <a:ext uri="{FF2B5EF4-FFF2-40B4-BE49-F238E27FC236}">
                <a16:creationId xmlns="" xmlns:a16="http://schemas.microsoft.com/office/drawing/2014/main" id="{F9EC3F91-A75C-4F74-867E-E4C28C1354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="" xmlns:a16="http://schemas.microsoft.com/office/drawing/2014/main" id="{829A1E2C-5AC8-40FC-99E9-832069D397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="" xmlns:a16="http://schemas.microsoft.com/office/drawing/2014/main" id="{E5615DDB-B0C3-144A-8996-8B2B3C216E82}"/>
              </a:ext>
            </a:extLst>
          </p:cNvPr>
          <p:cNvSpPr txBox="1"/>
          <p:nvPr/>
        </p:nvSpPr>
        <p:spPr>
          <a:xfrm>
            <a:off x="7684268" y="1432250"/>
            <a:ext cx="4358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“สัมมนาออนไลน์ ที่ตอบโจทย์ช่วงยุคโควิด"</a:t>
            </a:r>
          </a:p>
        </p:txBody>
      </p:sp>
      <p:sp>
        <p:nvSpPr>
          <p:cNvPr id="2" name="กล่องข้อความ 1">
            <a:extLst>
              <a:ext uri="{FF2B5EF4-FFF2-40B4-BE49-F238E27FC236}">
                <a16:creationId xmlns="" xmlns:a16="http://schemas.microsoft.com/office/drawing/2014/main" id="{7D3A3B5A-E34F-EB4B-80AD-B837AA371575}"/>
              </a:ext>
            </a:extLst>
          </p:cNvPr>
          <p:cNvSpPr txBox="1"/>
          <p:nvPr/>
        </p:nvSpPr>
        <p:spPr>
          <a:xfrm>
            <a:off x="7769786" y="2323529"/>
            <a:ext cx="418760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dirty="0"/>
              <a:t>สัมมนาออนไลน์</a:t>
            </a:r>
            <a:r>
              <a:rPr lang="en-US" dirty="0" err="1"/>
              <a:t>ที่เปิดให้ผู้เข้าร่วมมาแบ่งปันและแชร์ความรู้</a:t>
            </a:r>
            <a:r>
              <a:rPr lang="en-US" dirty="0"/>
              <a:t> </a:t>
            </a:r>
            <a:r>
              <a:rPr lang="en-US" dirty="0" err="1"/>
              <a:t>ความคิดเห็นผ่านช่องทางออนไลน์</a:t>
            </a:r>
            <a:r>
              <a:rPr lang="en-US" dirty="0"/>
              <a:t> </a:t>
            </a:r>
            <a:r>
              <a:rPr lang="en-US" dirty="0" err="1"/>
              <a:t>แบบ</a:t>
            </a:r>
            <a:r>
              <a:rPr lang="en-US" dirty="0"/>
              <a:t> new normal </a:t>
            </a:r>
            <a:r>
              <a:rPr lang="en-US" dirty="0" err="1"/>
              <a:t>ที่ช่วยให้ประหยัดค่าใช้จ่ายในการจัดสัมมนา</a:t>
            </a:r>
            <a:r>
              <a:rPr lang="en-US" dirty="0"/>
              <a:t> </a:t>
            </a:r>
            <a:r>
              <a:rPr lang="en-US" dirty="0" err="1"/>
              <a:t>และยังสะดวกสำหรับผู้เข้าร่วมสัมมนา</a:t>
            </a:r>
            <a:r>
              <a:rPr lang="en-US" dirty="0"/>
              <a:t> </a:t>
            </a:r>
            <a:r>
              <a:rPr lang="en-US" dirty="0" err="1"/>
              <a:t>ไม่ว่าจะอยู่ที่ไหนก็สามารถเข้าร่วมสัมมนาได้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19977962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3">
            <a:extLst>
              <a:ext uri="{FF2B5EF4-FFF2-40B4-BE49-F238E27FC236}">
                <a16:creationId xmlns="" xmlns:a16="http://schemas.microsoft.com/office/drawing/2014/main" id="{8181FC64-B306-4821-98E2-780662EFC48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51" name="Freeform: Shape 45">
            <a:extLst>
              <a:ext uri="{FF2B5EF4-FFF2-40B4-BE49-F238E27FC236}">
                <a16:creationId xmlns="" xmlns:a16="http://schemas.microsoft.com/office/drawing/2014/main" id="{5871FC61-DD4E-47D4-81FD-8A7E7D12B371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48" name="Freeform: Shape 47">
            <a:extLst>
              <a:ext uri="{FF2B5EF4-FFF2-40B4-BE49-F238E27FC236}">
                <a16:creationId xmlns="" xmlns:a16="http://schemas.microsoft.com/office/drawing/2014/main" id="{F9EC3F91-A75C-4F74-867E-E4C28C13546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50" name="Freeform: Shape 49">
            <a:extLst>
              <a:ext uri="{FF2B5EF4-FFF2-40B4-BE49-F238E27FC236}">
                <a16:creationId xmlns="" xmlns:a16="http://schemas.microsoft.com/office/drawing/2014/main" id="{829A1E2C-5AC8-40FC-99E9-832069D3979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4" name="รูปภาพ 3">
            <a:extLst>
              <a:ext uri="{FF2B5EF4-FFF2-40B4-BE49-F238E27FC236}">
                <a16:creationId xmlns="" xmlns:a16="http://schemas.microsoft.com/office/drawing/2014/main" id="{751ED4E3-9766-7A4A-BD84-0CDB696C8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914" y="563916"/>
            <a:ext cx="11056171" cy="573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6820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ธีมของ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แบบจอกว้าง</PresentationFormat>
  <Paragraphs>4</Paragraphs>
  <Slides>2</Slides>
  <Notes>2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6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2</vt:i4>
      </vt:variant>
    </vt:vector>
  </HeadingPairs>
  <TitlesOfParts>
    <vt:vector size="9" baseType="lpstr">
      <vt:lpstr>Meiryo</vt:lpstr>
      <vt:lpstr>Angsana New</vt:lpstr>
      <vt:lpstr>Arial</vt:lpstr>
      <vt:lpstr>Calibri</vt:lpstr>
      <vt:lpstr>Calibri Light</vt:lpstr>
      <vt:lpstr>Cordia New</vt:lpstr>
      <vt:lpstr>ธีมของ Office</vt:lpstr>
      <vt:lpstr>งานนำเสนอ PowerPoint</vt:lpstr>
      <vt:lpstr>งานนำเสนอ PowerPoint</vt:lpstr>
    </vt:vector>
  </TitlesOfParts>
  <Company>iTianKong.com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Windows User</dc:creator>
  <cp:lastModifiedBy>Windows User</cp:lastModifiedBy>
  <cp:revision>1</cp:revision>
  <dcterms:created xsi:type="dcterms:W3CDTF">2022-02-17T03:53:44Z</dcterms:created>
  <dcterms:modified xsi:type="dcterms:W3CDTF">2022-02-17T03:54:09Z</dcterms:modified>
</cp:coreProperties>
</file>