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 smtClean="0"/>
              <a:t>คลิกเพื่อแก้ไขสไตล์ชื่อเรื่องรองต้นแบบ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A0BF-1875-49D7-90D9-42E8696E5CA1}" type="datetimeFigureOut">
              <a:rPr lang="th-TH" smtClean="0"/>
              <a:t>17/02/65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D0064-4A35-4657-801A-5E66ADB711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805773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A0BF-1875-49D7-90D9-42E8696E5CA1}" type="datetimeFigureOut">
              <a:rPr lang="th-TH" smtClean="0"/>
              <a:t>17/02/65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D0064-4A35-4657-801A-5E66ADB711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7428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A0BF-1875-49D7-90D9-42E8696E5CA1}" type="datetimeFigureOut">
              <a:rPr lang="th-TH" smtClean="0"/>
              <a:t>17/02/65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D0064-4A35-4657-801A-5E66ADB711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95553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A0BF-1875-49D7-90D9-42E8696E5CA1}" type="datetimeFigureOut">
              <a:rPr lang="th-TH" smtClean="0"/>
              <a:t>17/02/65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D0064-4A35-4657-801A-5E66ADB711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589363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A0BF-1875-49D7-90D9-42E8696E5CA1}" type="datetimeFigureOut">
              <a:rPr lang="th-TH" smtClean="0"/>
              <a:t>17/02/65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D0064-4A35-4657-801A-5E66ADB711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990539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A0BF-1875-49D7-90D9-42E8696E5CA1}" type="datetimeFigureOut">
              <a:rPr lang="th-TH" smtClean="0"/>
              <a:t>17/02/65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D0064-4A35-4657-801A-5E66ADB711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99391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A0BF-1875-49D7-90D9-42E8696E5CA1}" type="datetimeFigureOut">
              <a:rPr lang="th-TH" smtClean="0"/>
              <a:t>17/02/65</a:t>
            </a:fld>
            <a:endParaRPr lang="th-TH"/>
          </a:p>
        </p:txBody>
      </p:sp>
      <p:sp>
        <p:nvSpPr>
          <p:cNvPr id="8" name="ตัวแทนท้ายกระดา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ตัวแทนหมายเลขสไลด์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D0064-4A35-4657-801A-5E66ADB711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7713330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A0BF-1875-49D7-90D9-42E8696E5CA1}" type="datetimeFigureOut">
              <a:rPr lang="th-TH" smtClean="0"/>
              <a:t>17/02/65</a:t>
            </a:fld>
            <a:endParaRPr lang="th-TH"/>
          </a:p>
        </p:txBody>
      </p:sp>
      <p:sp>
        <p:nvSpPr>
          <p:cNvPr id="4" name="ตัวแทนท้ายกระดา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ตัวแทนหมายเลขสไลด์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D0064-4A35-4657-801A-5E66ADB711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616216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A0BF-1875-49D7-90D9-42E8696E5CA1}" type="datetimeFigureOut">
              <a:rPr lang="th-TH" smtClean="0"/>
              <a:t>17/02/65</a:t>
            </a:fld>
            <a:endParaRPr lang="th-TH"/>
          </a:p>
        </p:txBody>
      </p:sp>
      <p:sp>
        <p:nvSpPr>
          <p:cNvPr id="3" name="ตัวแทนท้ายกระดา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D0064-4A35-4657-801A-5E66ADB711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7974609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A0BF-1875-49D7-90D9-42E8696E5CA1}" type="datetimeFigureOut">
              <a:rPr lang="th-TH" smtClean="0"/>
              <a:t>17/02/65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D0064-4A35-4657-801A-5E66ADB711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684075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DA0BF-1875-49D7-90D9-42E8696E5CA1}" type="datetimeFigureOut">
              <a:rPr lang="th-TH" smtClean="0"/>
              <a:t>17/02/65</a:t>
            </a:fld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D0064-4A35-4657-801A-5E66ADB711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3235913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 smtClean="0"/>
              <a:t>คลิกเพื่อแก้ไขสไตล์ชื่อเรื่องต้นแบบ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คลิกเพื่อแก้ไขสไตล์ของข้อความต้นแบบ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DA0BF-1875-49D7-90D9-42E8696E5CA1}" type="datetimeFigureOut">
              <a:rPr lang="th-TH" smtClean="0"/>
              <a:t>17/02/65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ตัวแทนหมายเลขสไลด์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D0064-4A35-4657-801A-5E66ADB711F6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383133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="" xmlns:a16="http://schemas.microsoft.com/office/drawing/2014/main" id="{91F32EBA-ED97-466E-8CFA-8382584155D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Freeform: Shape 12">
            <a:extLst>
              <a:ext uri="{FF2B5EF4-FFF2-40B4-BE49-F238E27FC236}">
                <a16:creationId xmlns="" xmlns:a16="http://schemas.microsoft.com/office/drawing/2014/main" id="{62A38935-BB53-4DF7-A56E-48DD25B685D7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510370" y="851518"/>
            <a:ext cx="6184806" cy="5154967"/>
          </a:xfrm>
          <a:custGeom>
            <a:avLst/>
            <a:gdLst>
              <a:gd name="connsiteX0" fmla="*/ 363179 w 6184806"/>
              <a:gd name="connsiteY0" fmla="*/ 3125191 h 5154967"/>
              <a:gd name="connsiteX1" fmla="*/ 898270 w 6184806"/>
              <a:gd name="connsiteY1" fmla="*/ 3125191 h 5154967"/>
              <a:gd name="connsiteX2" fmla="*/ 980326 w 6184806"/>
              <a:gd name="connsiteY2" fmla="*/ 3173551 h 5154967"/>
              <a:gd name="connsiteX3" fmla="*/ 1248448 w 6184806"/>
              <a:gd name="connsiteY3" fmla="*/ 3635277 h 5154967"/>
              <a:gd name="connsiteX4" fmla="*/ 1248448 w 6184806"/>
              <a:gd name="connsiteY4" fmla="*/ 3729695 h 5154967"/>
              <a:gd name="connsiteX5" fmla="*/ 980326 w 6184806"/>
              <a:gd name="connsiteY5" fmla="*/ 4191421 h 5154967"/>
              <a:gd name="connsiteX6" fmla="*/ 898270 w 6184806"/>
              <a:gd name="connsiteY6" fmla="*/ 4239781 h 5154967"/>
              <a:gd name="connsiteX7" fmla="*/ 363179 w 6184806"/>
              <a:gd name="connsiteY7" fmla="*/ 4239781 h 5154967"/>
              <a:gd name="connsiteX8" fmla="*/ 279969 w 6184806"/>
              <a:gd name="connsiteY8" fmla="*/ 4191421 h 5154967"/>
              <a:gd name="connsiteX9" fmla="*/ 13002 w 6184806"/>
              <a:gd name="connsiteY9" fmla="*/ 3729695 h 5154967"/>
              <a:gd name="connsiteX10" fmla="*/ 13002 w 6184806"/>
              <a:gd name="connsiteY10" fmla="*/ 3635277 h 5154967"/>
              <a:gd name="connsiteX11" fmla="*/ 279969 w 6184806"/>
              <a:gd name="connsiteY11" fmla="*/ 3173551 h 5154967"/>
              <a:gd name="connsiteX12" fmla="*/ 363179 w 6184806"/>
              <a:gd name="connsiteY12" fmla="*/ 3125191 h 5154967"/>
              <a:gd name="connsiteX13" fmla="*/ 2489721 w 6184806"/>
              <a:gd name="connsiteY13" fmla="*/ 570035 h 5154967"/>
              <a:gd name="connsiteX14" fmla="*/ 2764862 w 6184806"/>
              <a:gd name="connsiteY14" fmla="*/ 570035 h 5154967"/>
              <a:gd name="connsiteX15" fmla="*/ 2796959 w 6184806"/>
              <a:gd name="connsiteY15" fmla="*/ 570035 h 5154967"/>
              <a:gd name="connsiteX16" fmla="*/ 2827587 w 6184806"/>
              <a:gd name="connsiteY16" fmla="*/ 622777 h 5154967"/>
              <a:gd name="connsiteX17" fmla="*/ 2977604 w 6184806"/>
              <a:gd name="connsiteY17" fmla="*/ 881117 h 5154967"/>
              <a:gd name="connsiteX18" fmla="*/ 2977604 w 6184806"/>
              <a:gd name="connsiteY18" fmla="*/ 1025720 h 5154967"/>
              <a:gd name="connsiteX19" fmla="*/ 2566968 w 6184806"/>
              <a:gd name="connsiteY19" fmla="*/ 1732863 h 5154967"/>
              <a:gd name="connsiteX20" fmla="*/ 2441299 w 6184806"/>
              <a:gd name="connsiteY20" fmla="*/ 1806927 h 5154967"/>
              <a:gd name="connsiteX21" fmla="*/ 1621798 w 6184806"/>
              <a:gd name="connsiteY21" fmla="*/ 1806927 h 5154967"/>
              <a:gd name="connsiteX22" fmla="*/ 1583218 w 6184806"/>
              <a:gd name="connsiteY22" fmla="*/ 1801802 h 5154967"/>
              <a:gd name="connsiteX23" fmla="*/ 1556683 w 6184806"/>
              <a:gd name="connsiteY23" fmla="*/ 1790677 h 5154967"/>
              <a:gd name="connsiteX24" fmla="*/ 1572899 w 6184806"/>
              <a:gd name="connsiteY24" fmla="*/ 1762631 h 5154967"/>
              <a:gd name="connsiteX25" fmla="*/ 2147429 w 6184806"/>
              <a:gd name="connsiteY25" fmla="*/ 768968 h 5154967"/>
              <a:gd name="connsiteX26" fmla="*/ 2489721 w 6184806"/>
              <a:gd name="connsiteY26" fmla="*/ 570035 h 5154967"/>
              <a:gd name="connsiteX27" fmla="*/ 1573268 w 6184806"/>
              <a:gd name="connsiteY27" fmla="*/ 0 h 5154967"/>
              <a:gd name="connsiteX28" fmla="*/ 2497662 w 6184806"/>
              <a:gd name="connsiteY28" fmla="*/ 0 h 5154967"/>
              <a:gd name="connsiteX29" fmla="*/ 2639415 w 6184806"/>
              <a:gd name="connsiteY29" fmla="*/ 83546 h 5154967"/>
              <a:gd name="connsiteX30" fmla="*/ 2887862 w 6184806"/>
              <a:gd name="connsiteY30" fmla="*/ 511387 h 5154967"/>
              <a:gd name="connsiteX31" fmla="*/ 2915928 w 6184806"/>
              <a:gd name="connsiteY31" fmla="*/ 559720 h 5154967"/>
              <a:gd name="connsiteX32" fmla="*/ 2893844 w 6184806"/>
              <a:gd name="connsiteY32" fmla="*/ 559720 h 5154967"/>
              <a:gd name="connsiteX33" fmla="*/ 2789466 w 6184806"/>
              <a:gd name="connsiteY33" fmla="*/ 559720 h 5154967"/>
              <a:gd name="connsiteX34" fmla="*/ 2744122 w 6184806"/>
              <a:gd name="connsiteY34" fmla="*/ 481634 h 5154967"/>
              <a:gd name="connsiteX35" fmla="*/ 2570885 w 6184806"/>
              <a:gd name="connsiteY35" fmla="*/ 183309 h 5154967"/>
              <a:gd name="connsiteX36" fmla="*/ 2445216 w 6184806"/>
              <a:gd name="connsiteY36" fmla="*/ 109244 h 5154967"/>
              <a:gd name="connsiteX37" fmla="*/ 1625714 w 6184806"/>
              <a:gd name="connsiteY37" fmla="*/ 109244 h 5154967"/>
              <a:gd name="connsiteX38" fmla="*/ 1498276 w 6184806"/>
              <a:gd name="connsiteY38" fmla="*/ 183309 h 5154967"/>
              <a:gd name="connsiteX39" fmla="*/ 1089410 w 6184806"/>
              <a:gd name="connsiteY39" fmla="*/ 890450 h 5154967"/>
              <a:gd name="connsiteX40" fmla="*/ 1089410 w 6184806"/>
              <a:gd name="connsiteY40" fmla="*/ 1035054 h 5154967"/>
              <a:gd name="connsiteX41" fmla="*/ 1498276 w 6184806"/>
              <a:gd name="connsiteY41" fmla="*/ 1742196 h 5154967"/>
              <a:gd name="connsiteX42" fmla="*/ 1552039 w 6184806"/>
              <a:gd name="connsiteY42" fmla="*/ 1796421 h 5154967"/>
              <a:gd name="connsiteX43" fmla="*/ 1558260 w 6184806"/>
              <a:gd name="connsiteY43" fmla="*/ 1799029 h 5154967"/>
              <a:gd name="connsiteX44" fmla="*/ 1524911 w 6184806"/>
              <a:gd name="connsiteY44" fmla="*/ 1856707 h 5154967"/>
              <a:gd name="connsiteX45" fmla="*/ 1500108 w 6184806"/>
              <a:gd name="connsiteY45" fmla="*/ 1899604 h 5154967"/>
              <a:gd name="connsiteX46" fmla="*/ 1525834 w 6184806"/>
              <a:gd name="connsiteY46" fmla="*/ 1910390 h 5154967"/>
              <a:gd name="connsiteX47" fmla="*/ 1569352 w 6184806"/>
              <a:gd name="connsiteY47" fmla="*/ 1916170 h 5154967"/>
              <a:gd name="connsiteX48" fmla="*/ 2493745 w 6184806"/>
              <a:gd name="connsiteY48" fmla="*/ 1916170 h 5154967"/>
              <a:gd name="connsiteX49" fmla="*/ 2635498 w 6184806"/>
              <a:gd name="connsiteY49" fmla="*/ 1832627 h 5154967"/>
              <a:gd name="connsiteX50" fmla="*/ 3098693 w 6184806"/>
              <a:gd name="connsiteY50" fmla="*/ 1034974 h 5154967"/>
              <a:gd name="connsiteX51" fmla="*/ 3098693 w 6184806"/>
              <a:gd name="connsiteY51" fmla="*/ 871863 h 5154967"/>
              <a:gd name="connsiteX52" fmla="*/ 2945803 w 6184806"/>
              <a:gd name="connsiteY52" fmla="*/ 608576 h 5154967"/>
              <a:gd name="connsiteX53" fmla="*/ 2923422 w 6184806"/>
              <a:gd name="connsiteY53" fmla="*/ 570035 h 5154967"/>
              <a:gd name="connsiteX54" fmla="*/ 3027104 w 6184806"/>
              <a:gd name="connsiteY54" fmla="*/ 570035 h 5154967"/>
              <a:gd name="connsiteX55" fmla="*/ 4690846 w 6184806"/>
              <a:gd name="connsiteY55" fmla="*/ 570035 h 5154967"/>
              <a:gd name="connsiteX56" fmla="*/ 5028384 w 6184806"/>
              <a:gd name="connsiteY56" fmla="*/ 768968 h 5154967"/>
              <a:gd name="connsiteX57" fmla="*/ 6131323 w 6184806"/>
              <a:gd name="connsiteY57" fmla="*/ 2668304 h 5154967"/>
              <a:gd name="connsiteX58" fmla="*/ 6131323 w 6184806"/>
              <a:gd name="connsiteY58" fmla="*/ 3056698 h 5154967"/>
              <a:gd name="connsiteX59" fmla="*/ 5028384 w 6184806"/>
              <a:gd name="connsiteY59" fmla="*/ 4956035 h 5154967"/>
              <a:gd name="connsiteX60" fmla="*/ 4690846 w 6184806"/>
              <a:gd name="connsiteY60" fmla="*/ 5154967 h 5154967"/>
              <a:gd name="connsiteX61" fmla="*/ 2489721 w 6184806"/>
              <a:gd name="connsiteY61" fmla="*/ 5154967 h 5154967"/>
              <a:gd name="connsiteX62" fmla="*/ 2147429 w 6184806"/>
              <a:gd name="connsiteY62" fmla="*/ 4956035 h 5154967"/>
              <a:gd name="connsiteX63" fmla="*/ 1049243 w 6184806"/>
              <a:gd name="connsiteY63" fmla="*/ 3056698 h 5154967"/>
              <a:gd name="connsiteX64" fmla="*/ 1049243 w 6184806"/>
              <a:gd name="connsiteY64" fmla="*/ 2668304 h 5154967"/>
              <a:gd name="connsiteX65" fmla="*/ 1457007 w 6184806"/>
              <a:gd name="connsiteY65" fmla="*/ 1963067 h 5154967"/>
              <a:gd name="connsiteX66" fmla="*/ 1491373 w 6184806"/>
              <a:gd name="connsiteY66" fmla="*/ 1903634 h 5154967"/>
              <a:gd name="connsiteX67" fmla="*/ 1490164 w 6184806"/>
              <a:gd name="connsiteY67" fmla="*/ 1903127 h 5154967"/>
              <a:gd name="connsiteX68" fmla="*/ 1429519 w 6184806"/>
              <a:gd name="connsiteY68" fmla="*/ 1841960 h 5154967"/>
              <a:gd name="connsiteX69" fmla="*/ 968320 w 6184806"/>
              <a:gd name="connsiteY69" fmla="*/ 1044307 h 5154967"/>
              <a:gd name="connsiteX70" fmla="*/ 968320 w 6184806"/>
              <a:gd name="connsiteY70" fmla="*/ 881196 h 5154967"/>
              <a:gd name="connsiteX71" fmla="*/ 1429519 w 6184806"/>
              <a:gd name="connsiteY71" fmla="*/ 83546 h 5154967"/>
              <a:gd name="connsiteX72" fmla="*/ 1573268 w 6184806"/>
              <a:gd name="connsiteY72" fmla="*/ 0 h 51549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</a:cxnLst>
            <a:rect l="l" t="t" r="r" b="b"/>
            <a:pathLst>
              <a:path w="6184806" h="5154967">
                <a:moveTo>
                  <a:pt x="363179" y="3125191"/>
                </a:moveTo>
                <a:cubicBezTo>
                  <a:pt x="363179" y="3125191"/>
                  <a:pt x="363179" y="3125191"/>
                  <a:pt x="898270" y="3125191"/>
                </a:cubicBezTo>
                <a:cubicBezTo>
                  <a:pt x="931786" y="3125191"/>
                  <a:pt x="964145" y="3143614"/>
                  <a:pt x="980326" y="3173551"/>
                </a:cubicBezTo>
                <a:cubicBezTo>
                  <a:pt x="980326" y="3173551"/>
                  <a:pt x="980326" y="3173551"/>
                  <a:pt x="1248448" y="3635277"/>
                </a:cubicBezTo>
                <a:cubicBezTo>
                  <a:pt x="1265784" y="3664063"/>
                  <a:pt x="1265784" y="3700909"/>
                  <a:pt x="1248448" y="3729695"/>
                </a:cubicBezTo>
                <a:cubicBezTo>
                  <a:pt x="1248448" y="3729695"/>
                  <a:pt x="1248448" y="3729695"/>
                  <a:pt x="980326" y="4191421"/>
                </a:cubicBezTo>
                <a:cubicBezTo>
                  <a:pt x="964145" y="4221358"/>
                  <a:pt x="931786" y="4239781"/>
                  <a:pt x="898270" y="4239781"/>
                </a:cubicBezTo>
                <a:cubicBezTo>
                  <a:pt x="898270" y="4239781"/>
                  <a:pt x="898270" y="4239781"/>
                  <a:pt x="363179" y="4239781"/>
                </a:cubicBezTo>
                <a:cubicBezTo>
                  <a:pt x="328508" y="4239781"/>
                  <a:pt x="297305" y="4221358"/>
                  <a:pt x="279969" y="4191421"/>
                </a:cubicBezTo>
                <a:cubicBezTo>
                  <a:pt x="279969" y="4191421"/>
                  <a:pt x="279969" y="4191421"/>
                  <a:pt x="13002" y="3729695"/>
                </a:cubicBezTo>
                <a:cubicBezTo>
                  <a:pt x="-4334" y="3700909"/>
                  <a:pt x="-4334" y="3664063"/>
                  <a:pt x="13002" y="3635277"/>
                </a:cubicBezTo>
                <a:cubicBezTo>
                  <a:pt x="13002" y="3635277"/>
                  <a:pt x="13002" y="3635277"/>
                  <a:pt x="279969" y="3173551"/>
                </a:cubicBezTo>
                <a:cubicBezTo>
                  <a:pt x="297305" y="3143614"/>
                  <a:pt x="328508" y="3125191"/>
                  <a:pt x="363179" y="3125191"/>
                </a:cubicBezTo>
                <a:close/>
                <a:moveTo>
                  <a:pt x="2489721" y="570035"/>
                </a:moveTo>
                <a:cubicBezTo>
                  <a:pt x="2489721" y="570035"/>
                  <a:pt x="2489721" y="570035"/>
                  <a:pt x="2764862" y="570035"/>
                </a:cubicBezTo>
                <a:lnTo>
                  <a:pt x="2796959" y="570035"/>
                </a:lnTo>
                <a:lnTo>
                  <a:pt x="2827587" y="622777"/>
                </a:lnTo>
                <a:cubicBezTo>
                  <a:pt x="2870233" y="696217"/>
                  <a:pt x="2919858" y="781675"/>
                  <a:pt x="2977604" y="881117"/>
                </a:cubicBezTo>
                <a:cubicBezTo>
                  <a:pt x="3004153" y="925204"/>
                  <a:pt x="3004153" y="981634"/>
                  <a:pt x="2977604" y="1025720"/>
                </a:cubicBezTo>
                <a:cubicBezTo>
                  <a:pt x="2977604" y="1025720"/>
                  <a:pt x="2977604" y="1025720"/>
                  <a:pt x="2566968" y="1732863"/>
                </a:cubicBezTo>
                <a:cubicBezTo>
                  <a:pt x="2542188" y="1778712"/>
                  <a:pt x="2492629" y="1806927"/>
                  <a:pt x="2441299" y="1806927"/>
                </a:cubicBezTo>
                <a:cubicBezTo>
                  <a:pt x="2441299" y="1806927"/>
                  <a:pt x="2441299" y="1806927"/>
                  <a:pt x="1621798" y="1806927"/>
                </a:cubicBezTo>
                <a:cubicBezTo>
                  <a:pt x="1608523" y="1806927"/>
                  <a:pt x="1595580" y="1805163"/>
                  <a:pt x="1583218" y="1801802"/>
                </a:cubicBezTo>
                <a:lnTo>
                  <a:pt x="1556683" y="1790677"/>
                </a:lnTo>
                <a:lnTo>
                  <a:pt x="1572899" y="1762631"/>
                </a:lnTo>
                <a:cubicBezTo>
                  <a:pt x="1719523" y="1509042"/>
                  <a:pt x="1907201" y="1184448"/>
                  <a:pt x="2147429" y="768968"/>
                </a:cubicBezTo>
                <a:cubicBezTo>
                  <a:pt x="2218739" y="645819"/>
                  <a:pt x="2347099" y="570035"/>
                  <a:pt x="2489721" y="570035"/>
                </a:cubicBezTo>
                <a:close/>
                <a:moveTo>
                  <a:pt x="1573268" y="0"/>
                </a:moveTo>
                <a:cubicBezTo>
                  <a:pt x="1573268" y="0"/>
                  <a:pt x="1573268" y="0"/>
                  <a:pt x="2497662" y="0"/>
                </a:cubicBezTo>
                <a:cubicBezTo>
                  <a:pt x="2555561" y="0"/>
                  <a:pt x="2611463" y="31828"/>
                  <a:pt x="2639415" y="83546"/>
                </a:cubicBezTo>
                <a:cubicBezTo>
                  <a:pt x="2639415" y="83546"/>
                  <a:pt x="2639415" y="83546"/>
                  <a:pt x="2887862" y="511387"/>
                </a:cubicBezTo>
                <a:lnTo>
                  <a:pt x="2915928" y="559720"/>
                </a:lnTo>
                <a:lnTo>
                  <a:pt x="2893844" y="559720"/>
                </a:lnTo>
                <a:lnTo>
                  <a:pt x="2789466" y="559720"/>
                </a:lnTo>
                <a:lnTo>
                  <a:pt x="2744122" y="481634"/>
                </a:lnTo>
                <a:cubicBezTo>
                  <a:pt x="2570885" y="183309"/>
                  <a:pt x="2570885" y="183309"/>
                  <a:pt x="2570885" y="183309"/>
                </a:cubicBezTo>
                <a:cubicBezTo>
                  <a:pt x="2546104" y="137459"/>
                  <a:pt x="2496545" y="109244"/>
                  <a:pt x="2445216" y="109244"/>
                </a:cubicBezTo>
                <a:cubicBezTo>
                  <a:pt x="1625714" y="109244"/>
                  <a:pt x="1625714" y="109244"/>
                  <a:pt x="1625714" y="109244"/>
                </a:cubicBezTo>
                <a:cubicBezTo>
                  <a:pt x="1572615" y="109244"/>
                  <a:pt x="1524825" y="137459"/>
                  <a:pt x="1498276" y="183309"/>
                </a:cubicBezTo>
                <a:cubicBezTo>
                  <a:pt x="1089410" y="890450"/>
                  <a:pt x="1089410" y="890450"/>
                  <a:pt x="1089410" y="890450"/>
                </a:cubicBezTo>
                <a:cubicBezTo>
                  <a:pt x="1062860" y="934537"/>
                  <a:pt x="1062860" y="990968"/>
                  <a:pt x="1089410" y="1035054"/>
                </a:cubicBezTo>
                <a:cubicBezTo>
                  <a:pt x="1498276" y="1742196"/>
                  <a:pt x="1498276" y="1742196"/>
                  <a:pt x="1498276" y="1742196"/>
                </a:cubicBezTo>
                <a:cubicBezTo>
                  <a:pt x="1511551" y="1765121"/>
                  <a:pt x="1530135" y="1783637"/>
                  <a:pt x="1552039" y="1796421"/>
                </a:cubicBezTo>
                <a:lnTo>
                  <a:pt x="1558260" y="1799029"/>
                </a:lnTo>
                <a:lnTo>
                  <a:pt x="1524911" y="1856707"/>
                </a:lnTo>
                <a:lnTo>
                  <a:pt x="1500108" y="1899604"/>
                </a:lnTo>
                <a:lnTo>
                  <a:pt x="1525834" y="1910390"/>
                </a:lnTo>
                <a:cubicBezTo>
                  <a:pt x="1539779" y="1914181"/>
                  <a:pt x="1554378" y="1916170"/>
                  <a:pt x="1569352" y="1916170"/>
                </a:cubicBezTo>
                <a:cubicBezTo>
                  <a:pt x="2493745" y="1916170"/>
                  <a:pt x="2493745" y="1916170"/>
                  <a:pt x="2493745" y="1916170"/>
                </a:cubicBezTo>
                <a:cubicBezTo>
                  <a:pt x="2551645" y="1916170"/>
                  <a:pt x="2607546" y="1884345"/>
                  <a:pt x="2635498" y="1832627"/>
                </a:cubicBezTo>
                <a:cubicBezTo>
                  <a:pt x="3098693" y="1034974"/>
                  <a:pt x="3098693" y="1034974"/>
                  <a:pt x="3098693" y="1034974"/>
                </a:cubicBezTo>
                <a:cubicBezTo>
                  <a:pt x="3128641" y="985246"/>
                  <a:pt x="3128641" y="921593"/>
                  <a:pt x="3098693" y="871863"/>
                </a:cubicBezTo>
                <a:cubicBezTo>
                  <a:pt x="3040794" y="772157"/>
                  <a:pt x="2990132" y="684914"/>
                  <a:pt x="2945803" y="608576"/>
                </a:cubicBezTo>
                <a:lnTo>
                  <a:pt x="2923422" y="570035"/>
                </a:lnTo>
                <a:lnTo>
                  <a:pt x="3027104" y="570035"/>
                </a:lnTo>
                <a:cubicBezTo>
                  <a:pt x="3349535" y="570035"/>
                  <a:pt x="3865424" y="570035"/>
                  <a:pt x="4690846" y="570035"/>
                </a:cubicBezTo>
                <a:cubicBezTo>
                  <a:pt x="4828714" y="570035"/>
                  <a:pt x="4961827" y="645819"/>
                  <a:pt x="5028384" y="768968"/>
                </a:cubicBezTo>
                <a:cubicBezTo>
                  <a:pt x="5028384" y="768968"/>
                  <a:pt x="5028384" y="768968"/>
                  <a:pt x="6131323" y="2668304"/>
                </a:cubicBezTo>
                <a:cubicBezTo>
                  <a:pt x="6202634" y="2786717"/>
                  <a:pt x="6202634" y="2938285"/>
                  <a:pt x="6131323" y="3056698"/>
                </a:cubicBezTo>
                <a:cubicBezTo>
                  <a:pt x="6131323" y="3056698"/>
                  <a:pt x="6131323" y="3056698"/>
                  <a:pt x="5028384" y="4956035"/>
                </a:cubicBezTo>
                <a:cubicBezTo>
                  <a:pt x="4961827" y="5079184"/>
                  <a:pt x="4828714" y="5154967"/>
                  <a:pt x="4690846" y="5154967"/>
                </a:cubicBezTo>
                <a:cubicBezTo>
                  <a:pt x="4690846" y="5154967"/>
                  <a:pt x="4690846" y="5154967"/>
                  <a:pt x="2489721" y="5154967"/>
                </a:cubicBezTo>
                <a:cubicBezTo>
                  <a:pt x="2347099" y="5154967"/>
                  <a:pt x="2218739" y="5079184"/>
                  <a:pt x="2147429" y="4956035"/>
                </a:cubicBezTo>
                <a:cubicBezTo>
                  <a:pt x="2147429" y="4956035"/>
                  <a:pt x="2147429" y="4956035"/>
                  <a:pt x="1049243" y="3056698"/>
                </a:cubicBezTo>
                <a:cubicBezTo>
                  <a:pt x="977932" y="2938285"/>
                  <a:pt x="977932" y="2786717"/>
                  <a:pt x="1049243" y="2668304"/>
                </a:cubicBezTo>
                <a:cubicBezTo>
                  <a:pt x="1049243" y="2668304"/>
                  <a:pt x="1049243" y="2668304"/>
                  <a:pt x="1457007" y="1963067"/>
                </a:cubicBezTo>
                <a:lnTo>
                  <a:pt x="1491373" y="1903634"/>
                </a:lnTo>
                <a:lnTo>
                  <a:pt x="1490164" y="1903127"/>
                </a:lnTo>
                <a:cubicBezTo>
                  <a:pt x="1465456" y="1888705"/>
                  <a:pt x="1444493" y="1867820"/>
                  <a:pt x="1429519" y="1841960"/>
                </a:cubicBezTo>
                <a:cubicBezTo>
                  <a:pt x="1429519" y="1841960"/>
                  <a:pt x="1429519" y="1841960"/>
                  <a:pt x="968320" y="1044307"/>
                </a:cubicBezTo>
                <a:cubicBezTo>
                  <a:pt x="938371" y="994579"/>
                  <a:pt x="938371" y="930926"/>
                  <a:pt x="968320" y="881196"/>
                </a:cubicBezTo>
                <a:cubicBezTo>
                  <a:pt x="968320" y="881196"/>
                  <a:pt x="968320" y="881196"/>
                  <a:pt x="1429519" y="83546"/>
                </a:cubicBezTo>
                <a:cubicBezTo>
                  <a:pt x="1459466" y="31828"/>
                  <a:pt x="1513373" y="0"/>
                  <a:pt x="1573268" y="0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4" name="ตัวแทนเนื้อหา 3">
            <a:extLst>
              <a:ext uri="{FF2B5EF4-FFF2-40B4-BE49-F238E27FC236}">
                <a16:creationId xmlns="" xmlns:a16="http://schemas.microsoft.com/office/drawing/2014/main" id="{4BA885D5-2AFB-4F4A-A81F-0DD5A4CF26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8573" y="458082"/>
            <a:ext cx="5908299" cy="1946663"/>
          </a:xfrm>
          <a:prstGeom prst="rect">
            <a:avLst/>
          </a:prstGeom>
        </p:spPr>
      </p:pic>
      <p:sp>
        <p:nvSpPr>
          <p:cNvPr id="9" name="ตัวแทนเนื้อหา 2">
            <a:extLst>
              <a:ext uri="{FF2B5EF4-FFF2-40B4-BE49-F238E27FC236}">
                <a16:creationId xmlns="" xmlns:a16="http://schemas.microsoft.com/office/drawing/2014/main" id="{333168CD-9C92-1641-91E7-896C4AA74C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5199" y="2212748"/>
            <a:ext cx="4048125" cy="958850"/>
          </a:xfrm>
        </p:spPr>
        <p:txBody>
          <a:bodyPr>
            <a:noAutofit/>
          </a:bodyPr>
          <a:lstStyle/>
          <a:p>
            <a:r>
              <a:rPr lang="en-US" sz="2400" dirty="0"/>
              <a:t>One Booking </a:t>
            </a:r>
            <a:r>
              <a:rPr lang="th-TH" sz="2400" dirty="0"/>
              <a:t>ระบบจองที่พัก ที่ช่วยให้ทั้งเจ้าของที่พัก และผู้ที่ต้องการจองที่พักเข้ามาใช้บริการ</a:t>
            </a:r>
          </a:p>
          <a:p>
            <a:pPr marL="0" indent="0">
              <a:buNone/>
            </a:pPr>
            <a:endParaRPr lang="th-TH" sz="2400" dirty="0"/>
          </a:p>
        </p:txBody>
      </p:sp>
      <p:sp>
        <p:nvSpPr>
          <p:cNvPr id="10" name="กล่องข้อความ 9">
            <a:extLst>
              <a:ext uri="{FF2B5EF4-FFF2-40B4-BE49-F238E27FC236}">
                <a16:creationId xmlns="" xmlns:a16="http://schemas.microsoft.com/office/drawing/2014/main" id="{6ECC6421-2E05-D147-B506-0BB90BCF163D}"/>
              </a:ext>
            </a:extLst>
          </p:cNvPr>
          <p:cNvSpPr txBox="1"/>
          <p:nvPr/>
        </p:nvSpPr>
        <p:spPr>
          <a:xfrm>
            <a:off x="965199" y="3300625"/>
            <a:ext cx="433504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One Living </a:t>
            </a:r>
            <a:r>
              <a:rPr lang="th-TH" sz="2400" dirty="0"/>
              <a:t>ระบบบริหารที่อยู่อาศัย</a:t>
            </a:r>
            <a:r>
              <a:rPr lang="en-US" sz="2400" dirty="0"/>
              <a:t> </a:t>
            </a:r>
            <a:r>
              <a:rPr lang="th-TH" sz="2400" dirty="0"/>
              <a:t>สำหรับหอพัก </a:t>
            </a:r>
            <a:r>
              <a:rPr lang="th-TH" sz="2400" dirty="0" err="1"/>
              <a:t>อ</a:t>
            </a:r>
            <a:r>
              <a:rPr lang="th-TH" sz="2400" dirty="0"/>
              <a:t>พาร์</a:t>
            </a:r>
            <a:r>
              <a:rPr lang="th-TH" sz="2400" dirty="0" err="1"/>
              <a:t>ทเ</a:t>
            </a:r>
            <a:r>
              <a:rPr lang="th-TH" sz="2400" dirty="0"/>
              <a:t>มนต์ และหมู่บ้าน ตั้งแต่นิติบุคคล เจ้าของ ผู้ดูแล รวมไปถึงผู้อาศัย หรือผู้เช่า</a:t>
            </a:r>
          </a:p>
          <a:p>
            <a:pPr>
              <a:buFontTx/>
              <a:buChar char="-"/>
            </a:pPr>
            <a:r>
              <a:rPr lang="en-US" sz="2400" dirty="0"/>
              <a:t> </a:t>
            </a:r>
            <a:r>
              <a:rPr lang="th-TH" sz="2400" dirty="0"/>
              <a:t>จัดระเบียบข้อมูลผู้อาศัย</a:t>
            </a:r>
            <a:endParaRPr lang="en-US" sz="2400" dirty="0"/>
          </a:p>
          <a:p>
            <a:pPr>
              <a:buFontTx/>
              <a:buChar char="-"/>
            </a:pPr>
            <a:r>
              <a:rPr lang="en-US" sz="2400" dirty="0"/>
              <a:t> </a:t>
            </a:r>
            <a:r>
              <a:rPr lang="th-TH" sz="2400" dirty="0"/>
              <a:t>พัสดุ</a:t>
            </a:r>
          </a:p>
          <a:p>
            <a:pPr>
              <a:buFontTx/>
              <a:buChar char="-"/>
            </a:pPr>
            <a:r>
              <a:rPr lang="en-US" sz="2400" dirty="0"/>
              <a:t> </a:t>
            </a:r>
            <a:r>
              <a:rPr lang="th-TH" sz="2400" dirty="0"/>
              <a:t>ประกาศของที่พัก</a:t>
            </a:r>
          </a:p>
          <a:p>
            <a:endParaRPr lang="th-TH" sz="2400" dirty="0"/>
          </a:p>
        </p:txBody>
      </p:sp>
      <p:pic>
        <p:nvPicPr>
          <p:cNvPr id="18" name="รูปภาพ 17">
            <a:extLst>
              <a:ext uri="{FF2B5EF4-FFF2-40B4-BE49-F238E27FC236}">
                <a16:creationId xmlns="" xmlns:a16="http://schemas.microsoft.com/office/drawing/2014/main" id="{8A05FAB2-78EE-2F42-A0FF-6A6B4C7461D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7044" b="99862" l="9982" r="89927">
                        <a14:foregroundMark x1="29945" y1="28177" x2="29945" y2="28177"/>
                        <a14:foregroundMark x1="30952" y1="7320" x2="30952" y2="7320"/>
                        <a14:foregroundMark x1="86081" y1="37569" x2="86081" y2="37569"/>
                        <a14:foregroundMark x1="88187" y1="30249" x2="88187" y2="30249"/>
                        <a14:foregroundMark x1="58242" y1="31768" x2="58242" y2="31768"/>
                        <a14:foregroundMark x1="52381" y1="39641" x2="52381" y2="39641"/>
                        <a14:foregroundMark x1="48168" y1="39088" x2="48168" y2="39088"/>
                        <a14:foregroundMark x1="49634" y1="39641" x2="49634" y2="39641"/>
                        <a14:foregroundMark x1="52656" y1="50967" x2="52656" y2="50967"/>
                        <a14:foregroundMark x1="52381" y1="60359" x2="52381" y2="60359"/>
                        <a14:foregroundMark x1="52381" y1="70304" x2="52381" y2="70304"/>
                        <a14:foregroundMark x1="49908" y1="80663" x2="49908" y2="80663"/>
                        <a14:foregroundMark x1="44414" y1="88398" x2="44414" y2="88398"/>
                        <a14:foregroundMark x1="46520" y1="88950" x2="46520" y2="88950"/>
                        <a14:foregroundMark x1="42674" y1="88398" x2="42674" y2="88398"/>
                        <a14:foregroundMark x1="42674" y1="88398" x2="42674" y2="88398"/>
                        <a14:foregroundMark x1="52656" y1="93094" x2="52656" y2="93094"/>
                        <a14:foregroundMark x1="54029" y1="99862" x2="54029" y2="99862"/>
                        <a14:foregroundMark x1="27930" y1="23481" x2="27930" y2="23481"/>
                        <a14:foregroundMark x1="33059" y1="22928" x2="33059" y2="22928"/>
                        <a14:foregroundMark x1="29304" y1="23481" x2="29304" y2="23481"/>
                        <a14:foregroundMark x1="25824" y1="16160" x2="25824" y2="16160"/>
                        <a14:foregroundMark x1="26190" y1="11602" x2="26190" y2="11602"/>
                        <a14:foregroundMark x1="35165" y1="9945" x2="35165" y2="9945"/>
                        <a14:foregroundMark x1="35440" y1="17818" x2="35440" y2="17818"/>
                        <a14:foregroundMark x1="20971" y1="92541" x2="20971" y2="92541"/>
                        <a14:foregroundMark x1="18223" y1="92541" x2="18223" y2="92541"/>
                        <a14:foregroundMark x1="18590" y1="87431" x2="18590" y2="87431"/>
                        <a14:foregroundMark x1="45788" y1="49448" x2="45788" y2="49448"/>
                        <a14:foregroundMark x1="45421" y1="59392" x2="45421" y2="59392"/>
                        <a14:foregroundMark x1="45421" y1="58840" x2="45421" y2="58840"/>
                        <a14:foregroundMark x1="44414" y1="69751" x2="44414" y2="69751"/>
                        <a14:foregroundMark x1="42033" y1="69751" x2="42033" y2="69751"/>
                        <a14:foregroundMark x1="42033" y1="37983" x2="42033" y2="37983"/>
                        <a14:foregroundMark x1="44048" y1="38536" x2="44048" y2="38536"/>
                        <a14:foregroundMark x1="45147" y1="39088" x2="45147" y2="39088"/>
                        <a14:foregroundMark x1="37546" y1="39641" x2="37546" y2="39641"/>
                        <a14:foregroundMark x1="27930" y1="19337" x2="27930" y2="19337"/>
                        <a14:foregroundMark x1="21703" y1="93094" x2="21703" y2="93094"/>
                        <a14:foregroundMark x1="21337" y1="88398" x2="21337" y2="88398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6482675" y="1879862"/>
            <a:ext cx="4935994" cy="3272583"/>
          </a:xfrm>
          <a:prstGeom prst="rect">
            <a:avLst/>
          </a:prstGeom>
        </p:spPr>
      </p:pic>
      <p:sp>
        <p:nvSpPr>
          <p:cNvPr id="2" name="กล่องข้อความ 1">
            <a:extLst>
              <a:ext uri="{FF2B5EF4-FFF2-40B4-BE49-F238E27FC236}">
                <a16:creationId xmlns="" xmlns:a16="http://schemas.microsoft.com/office/drawing/2014/main" id="{B748B781-2DD2-E040-BD06-456F92DFE856}"/>
              </a:ext>
            </a:extLst>
          </p:cNvPr>
          <p:cNvSpPr txBox="1"/>
          <p:nvPr/>
        </p:nvSpPr>
        <p:spPr>
          <a:xfrm>
            <a:off x="4907365" y="5401000"/>
            <a:ext cx="7389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“ตัวช่วยนิติบุคคลในการบริหารที่พัก ไม่ว่าจะเจ้าของกิจการ หรือผู้อาศัย”</a:t>
            </a:r>
          </a:p>
        </p:txBody>
      </p:sp>
      <p:sp>
        <p:nvSpPr>
          <p:cNvPr id="3" name="กล่องข้อความ 2">
            <a:extLst>
              <a:ext uri="{FF2B5EF4-FFF2-40B4-BE49-F238E27FC236}">
                <a16:creationId xmlns="" xmlns:a16="http://schemas.microsoft.com/office/drawing/2014/main" id="{178D9520-3AAE-E446-9F73-878C8DE85A41}"/>
              </a:ext>
            </a:extLst>
          </p:cNvPr>
          <p:cNvSpPr txBox="1"/>
          <p:nvPr/>
        </p:nvSpPr>
        <p:spPr>
          <a:xfrm>
            <a:off x="7231576" y="5867890"/>
            <a:ext cx="39952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/>
              <a:t>“ระบบบริหารที่พักสำหรับนิติบุคคล”</a:t>
            </a:r>
          </a:p>
        </p:txBody>
      </p:sp>
    </p:spTree>
    <p:extLst>
      <p:ext uri="{BB962C8B-B14F-4D97-AF65-F5344CB8AC3E}">
        <p14:creationId xmlns:p14="http://schemas.microsoft.com/office/powerpoint/2010/main" val="1967870112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91</Words>
  <Application>Microsoft Office PowerPoint</Application>
  <PresentationFormat>แบบจอกว้าง</PresentationFormat>
  <Paragraphs>7</Paragraphs>
  <Slides>1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5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7" baseType="lpstr">
      <vt:lpstr>Angsana New</vt:lpstr>
      <vt:lpstr>Arial</vt:lpstr>
      <vt:lpstr>Calibri</vt:lpstr>
      <vt:lpstr>Calibri Light</vt:lpstr>
      <vt:lpstr>Cordia New</vt:lpstr>
      <vt:lpstr>ธีมของ Office</vt:lpstr>
      <vt:lpstr>งานนำเสนอ PowerPoint</vt:lpstr>
    </vt:vector>
  </TitlesOfParts>
  <Company>iTianKong.com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Windows User</dc:creator>
  <cp:lastModifiedBy>Windows User</cp:lastModifiedBy>
  <cp:revision>1</cp:revision>
  <dcterms:created xsi:type="dcterms:W3CDTF">2022-02-17T03:46:32Z</dcterms:created>
  <dcterms:modified xsi:type="dcterms:W3CDTF">2022-02-17T03:46:57Z</dcterms:modified>
</cp:coreProperties>
</file>