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A0BF-1875-49D7-90D9-42E8696E5CA1}" type="datetimeFigureOut">
              <a:rPr lang="th-TH" smtClean="0"/>
              <a:t>17/02/65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0064-4A35-4657-801A-5E66ADB711F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05773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A0BF-1875-49D7-90D9-42E8696E5CA1}" type="datetimeFigureOut">
              <a:rPr lang="th-TH" smtClean="0"/>
              <a:t>17/02/65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0064-4A35-4657-801A-5E66ADB711F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87428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A0BF-1875-49D7-90D9-42E8696E5CA1}" type="datetimeFigureOut">
              <a:rPr lang="th-TH" smtClean="0"/>
              <a:t>17/02/65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0064-4A35-4657-801A-5E66ADB711F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555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A0BF-1875-49D7-90D9-42E8696E5CA1}" type="datetimeFigureOut">
              <a:rPr lang="th-TH" smtClean="0"/>
              <a:t>17/02/65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0064-4A35-4657-801A-5E66ADB711F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89363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A0BF-1875-49D7-90D9-42E8696E5CA1}" type="datetimeFigureOut">
              <a:rPr lang="th-TH" smtClean="0"/>
              <a:t>17/02/65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0064-4A35-4657-801A-5E66ADB711F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99053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A0BF-1875-49D7-90D9-42E8696E5CA1}" type="datetimeFigureOut">
              <a:rPr lang="th-TH" smtClean="0"/>
              <a:t>17/02/65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0064-4A35-4657-801A-5E66ADB711F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1993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A0BF-1875-49D7-90D9-42E8696E5CA1}" type="datetimeFigureOut">
              <a:rPr lang="th-TH" smtClean="0"/>
              <a:t>17/02/65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0064-4A35-4657-801A-5E66ADB711F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71333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A0BF-1875-49D7-90D9-42E8696E5CA1}" type="datetimeFigureOut">
              <a:rPr lang="th-TH" smtClean="0"/>
              <a:t>17/02/65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0064-4A35-4657-801A-5E66ADB711F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61621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A0BF-1875-49D7-90D9-42E8696E5CA1}" type="datetimeFigureOut">
              <a:rPr lang="th-TH" smtClean="0"/>
              <a:t>17/02/65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0064-4A35-4657-801A-5E66ADB711F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97460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A0BF-1875-49D7-90D9-42E8696E5CA1}" type="datetimeFigureOut">
              <a:rPr lang="th-TH" smtClean="0"/>
              <a:t>17/02/65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0064-4A35-4657-801A-5E66ADB711F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8407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DA0BF-1875-49D7-90D9-42E8696E5CA1}" type="datetimeFigureOut">
              <a:rPr lang="th-TH" smtClean="0"/>
              <a:t>17/02/65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D0064-4A35-4657-801A-5E66ADB711F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23591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DA0BF-1875-49D7-90D9-42E8696E5CA1}" type="datetimeFigureOut">
              <a:rPr lang="th-TH" smtClean="0"/>
              <a:t>17/02/65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D0064-4A35-4657-801A-5E66ADB711F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3133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="" xmlns:a16="http://schemas.microsoft.com/office/drawing/2014/main" id="{91F32EBA-ED97-466E-8CFA-8382584155D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="" xmlns:a16="http://schemas.microsoft.com/office/drawing/2014/main" id="{62A38935-BB53-4DF7-A56E-48DD25B685D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1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4 h 5154967"/>
              <a:gd name="connsiteX37" fmla="*/ 1625714 w 6184806"/>
              <a:gd name="connsiteY37" fmla="*/ 109244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1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1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4"/>
                  <a:pt x="2445216" y="109244"/>
                </a:cubicBezTo>
                <a:cubicBezTo>
                  <a:pt x="1625714" y="109244"/>
                  <a:pt x="1625714" y="109244"/>
                  <a:pt x="1625714" y="109244"/>
                </a:cubicBezTo>
                <a:cubicBezTo>
                  <a:pt x="1572615" y="109244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8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1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ตัวแทนเนื้อหา 3">
            <a:extLst>
              <a:ext uri="{FF2B5EF4-FFF2-40B4-BE49-F238E27FC236}">
                <a16:creationId xmlns="" xmlns:a16="http://schemas.microsoft.com/office/drawing/2014/main" id="{4BA885D5-2AFB-4F4A-A81F-0DD5A4CF26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73" y="458082"/>
            <a:ext cx="5908299" cy="1946663"/>
          </a:xfrm>
          <a:prstGeom prst="rect">
            <a:avLst/>
          </a:prstGeom>
        </p:spPr>
      </p:pic>
      <p:sp>
        <p:nvSpPr>
          <p:cNvPr id="9" name="ตัวแทนเนื้อหา 2">
            <a:extLst>
              <a:ext uri="{FF2B5EF4-FFF2-40B4-BE49-F238E27FC236}">
                <a16:creationId xmlns="" xmlns:a16="http://schemas.microsoft.com/office/drawing/2014/main" id="{333168CD-9C92-1641-91E7-896C4AA74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199" y="2212748"/>
            <a:ext cx="4048125" cy="958850"/>
          </a:xfrm>
        </p:spPr>
        <p:txBody>
          <a:bodyPr>
            <a:noAutofit/>
          </a:bodyPr>
          <a:lstStyle/>
          <a:p>
            <a:r>
              <a:rPr lang="en-US" sz="2400" dirty="0"/>
              <a:t>One Booking </a:t>
            </a:r>
            <a:r>
              <a:rPr lang="th-TH" sz="2400" dirty="0"/>
              <a:t>ระบบจองที่พัก ที่ช่วยให้ทั้งเจ้าของที่พัก และผู้ที่ต้องการจองที่พักเข้ามาใช้บริการ</a:t>
            </a:r>
          </a:p>
          <a:p>
            <a:pPr marL="0" indent="0">
              <a:buNone/>
            </a:pPr>
            <a:endParaRPr lang="th-TH" sz="2400" dirty="0"/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="" xmlns:a16="http://schemas.microsoft.com/office/drawing/2014/main" id="{6ECC6421-2E05-D147-B506-0BB90BCF163D}"/>
              </a:ext>
            </a:extLst>
          </p:cNvPr>
          <p:cNvSpPr txBox="1"/>
          <p:nvPr/>
        </p:nvSpPr>
        <p:spPr>
          <a:xfrm>
            <a:off x="965199" y="3300625"/>
            <a:ext cx="43350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One Living </a:t>
            </a:r>
            <a:r>
              <a:rPr lang="th-TH" sz="2400" dirty="0"/>
              <a:t>ระบบบริหารที่อยู่อาศัย</a:t>
            </a:r>
            <a:r>
              <a:rPr lang="en-US" sz="2400" dirty="0"/>
              <a:t> </a:t>
            </a:r>
            <a:r>
              <a:rPr lang="th-TH" sz="2400" dirty="0"/>
              <a:t>สำหรับหอพัก </a:t>
            </a:r>
            <a:r>
              <a:rPr lang="th-TH" sz="2400" dirty="0" err="1"/>
              <a:t>อ</a:t>
            </a:r>
            <a:r>
              <a:rPr lang="th-TH" sz="2400" dirty="0"/>
              <a:t>พาร์</a:t>
            </a:r>
            <a:r>
              <a:rPr lang="th-TH" sz="2400" dirty="0" err="1"/>
              <a:t>ทเ</a:t>
            </a:r>
            <a:r>
              <a:rPr lang="th-TH" sz="2400" dirty="0"/>
              <a:t>มนต์ และหมู่บ้าน ตั้งแต่นิติบุคคล เจ้าของ ผู้ดูแล รวมไปถึงผู้อาศัย หรือผู้เช่า</a:t>
            </a:r>
          </a:p>
          <a:p>
            <a:pPr>
              <a:buFontTx/>
              <a:buChar char="-"/>
            </a:pPr>
            <a:r>
              <a:rPr lang="en-US" sz="2400" dirty="0"/>
              <a:t> </a:t>
            </a:r>
            <a:r>
              <a:rPr lang="th-TH" sz="2400" dirty="0"/>
              <a:t>จัดระเบียบข้อมูลผู้อาศัย</a:t>
            </a:r>
            <a:endParaRPr lang="en-US" sz="2400" dirty="0"/>
          </a:p>
          <a:p>
            <a:pPr>
              <a:buFontTx/>
              <a:buChar char="-"/>
            </a:pPr>
            <a:r>
              <a:rPr lang="en-US" sz="2400" dirty="0"/>
              <a:t> </a:t>
            </a:r>
            <a:r>
              <a:rPr lang="th-TH" sz="2400" dirty="0"/>
              <a:t>พัสดุ</a:t>
            </a:r>
          </a:p>
          <a:p>
            <a:pPr>
              <a:buFontTx/>
              <a:buChar char="-"/>
            </a:pPr>
            <a:r>
              <a:rPr lang="en-US" sz="2400" dirty="0"/>
              <a:t> </a:t>
            </a:r>
            <a:r>
              <a:rPr lang="th-TH" sz="2400" dirty="0"/>
              <a:t>ประกาศของที่พัก</a:t>
            </a:r>
          </a:p>
          <a:p>
            <a:endParaRPr lang="th-TH" sz="2400" dirty="0"/>
          </a:p>
        </p:txBody>
      </p:sp>
      <p:pic>
        <p:nvPicPr>
          <p:cNvPr id="18" name="รูปภาพ 17">
            <a:extLst>
              <a:ext uri="{FF2B5EF4-FFF2-40B4-BE49-F238E27FC236}">
                <a16:creationId xmlns="" xmlns:a16="http://schemas.microsoft.com/office/drawing/2014/main" id="{8A05FAB2-78EE-2F42-A0FF-6A6B4C7461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7044" b="99862" l="9982" r="89927">
                        <a14:foregroundMark x1="29945" y1="28177" x2="29945" y2="28177"/>
                        <a14:foregroundMark x1="30952" y1="7320" x2="30952" y2="7320"/>
                        <a14:foregroundMark x1="86081" y1="37569" x2="86081" y2="37569"/>
                        <a14:foregroundMark x1="88187" y1="30249" x2="88187" y2="30249"/>
                        <a14:foregroundMark x1="58242" y1="31768" x2="58242" y2="31768"/>
                        <a14:foregroundMark x1="52381" y1="39641" x2="52381" y2="39641"/>
                        <a14:foregroundMark x1="48168" y1="39088" x2="48168" y2="39088"/>
                        <a14:foregroundMark x1="49634" y1="39641" x2="49634" y2="39641"/>
                        <a14:foregroundMark x1="52656" y1="50967" x2="52656" y2="50967"/>
                        <a14:foregroundMark x1="52381" y1="60359" x2="52381" y2="60359"/>
                        <a14:foregroundMark x1="52381" y1="70304" x2="52381" y2="70304"/>
                        <a14:foregroundMark x1="49908" y1="80663" x2="49908" y2="80663"/>
                        <a14:foregroundMark x1="44414" y1="88398" x2="44414" y2="88398"/>
                        <a14:foregroundMark x1="46520" y1="88950" x2="46520" y2="88950"/>
                        <a14:foregroundMark x1="42674" y1="88398" x2="42674" y2="88398"/>
                        <a14:foregroundMark x1="42674" y1="88398" x2="42674" y2="88398"/>
                        <a14:foregroundMark x1="52656" y1="93094" x2="52656" y2="93094"/>
                        <a14:foregroundMark x1="54029" y1="99862" x2="54029" y2="99862"/>
                        <a14:foregroundMark x1="27930" y1="23481" x2="27930" y2="23481"/>
                        <a14:foregroundMark x1="33059" y1="22928" x2="33059" y2="22928"/>
                        <a14:foregroundMark x1="29304" y1="23481" x2="29304" y2="23481"/>
                        <a14:foregroundMark x1="25824" y1="16160" x2="25824" y2="16160"/>
                        <a14:foregroundMark x1="26190" y1="11602" x2="26190" y2="11602"/>
                        <a14:foregroundMark x1="35165" y1="9945" x2="35165" y2="9945"/>
                        <a14:foregroundMark x1="35440" y1="17818" x2="35440" y2="17818"/>
                        <a14:foregroundMark x1="20971" y1="92541" x2="20971" y2="92541"/>
                        <a14:foregroundMark x1="18223" y1="92541" x2="18223" y2="92541"/>
                        <a14:foregroundMark x1="18590" y1="87431" x2="18590" y2="87431"/>
                        <a14:foregroundMark x1="45788" y1="49448" x2="45788" y2="49448"/>
                        <a14:foregroundMark x1="45421" y1="59392" x2="45421" y2="59392"/>
                        <a14:foregroundMark x1="45421" y1="58840" x2="45421" y2="58840"/>
                        <a14:foregroundMark x1="44414" y1="69751" x2="44414" y2="69751"/>
                        <a14:foregroundMark x1="42033" y1="69751" x2="42033" y2="69751"/>
                        <a14:foregroundMark x1="42033" y1="37983" x2="42033" y2="37983"/>
                        <a14:foregroundMark x1="44048" y1="38536" x2="44048" y2="38536"/>
                        <a14:foregroundMark x1="45147" y1="39088" x2="45147" y2="39088"/>
                        <a14:foregroundMark x1="37546" y1="39641" x2="37546" y2="39641"/>
                        <a14:foregroundMark x1="27930" y1="19337" x2="27930" y2="19337"/>
                        <a14:foregroundMark x1="21703" y1="93094" x2="21703" y2="93094"/>
                        <a14:foregroundMark x1="21337" y1="88398" x2="21337" y2="8839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82675" y="1879862"/>
            <a:ext cx="4935994" cy="3272583"/>
          </a:xfrm>
          <a:prstGeom prst="rect">
            <a:avLst/>
          </a:prstGeom>
        </p:spPr>
      </p:pic>
      <p:sp>
        <p:nvSpPr>
          <p:cNvPr id="2" name="กล่องข้อความ 1">
            <a:extLst>
              <a:ext uri="{FF2B5EF4-FFF2-40B4-BE49-F238E27FC236}">
                <a16:creationId xmlns="" xmlns:a16="http://schemas.microsoft.com/office/drawing/2014/main" id="{B748B781-2DD2-E040-BD06-456F92DFE856}"/>
              </a:ext>
            </a:extLst>
          </p:cNvPr>
          <p:cNvSpPr txBox="1"/>
          <p:nvPr/>
        </p:nvSpPr>
        <p:spPr>
          <a:xfrm>
            <a:off x="4907365" y="5401000"/>
            <a:ext cx="7389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/>
              <a:t>“ตัวช่วยนิติบุคคลในการบริหารที่พัก ไม่ว่าจะเจ้าของกิจการ หรือผู้อาศัย”</a:t>
            </a:r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="" xmlns:a16="http://schemas.microsoft.com/office/drawing/2014/main" id="{178D9520-3AAE-E446-9F73-878C8DE85A41}"/>
              </a:ext>
            </a:extLst>
          </p:cNvPr>
          <p:cNvSpPr txBox="1"/>
          <p:nvPr/>
        </p:nvSpPr>
        <p:spPr>
          <a:xfrm>
            <a:off x="7231576" y="5867890"/>
            <a:ext cx="3995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/>
              <a:t>“ระบบบริหารที่พักสำหรับนิติบุคคล”</a:t>
            </a:r>
          </a:p>
        </p:txBody>
      </p:sp>
    </p:spTree>
    <p:extLst>
      <p:ext uri="{BB962C8B-B14F-4D97-AF65-F5344CB8AC3E}">
        <p14:creationId xmlns:p14="http://schemas.microsoft.com/office/powerpoint/2010/main" val="1967870112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แบบจอกว้าง</PresentationFormat>
  <Paragraphs>7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ธีมของ Office</vt:lpstr>
      <vt:lpstr>งานนำเสนอ PowerPoint</vt:lpstr>
    </vt:vector>
  </TitlesOfParts>
  <Company>iTianKong.com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1</cp:revision>
  <dcterms:created xsi:type="dcterms:W3CDTF">2022-02-17T03:46:32Z</dcterms:created>
  <dcterms:modified xsi:type="dcterms:W3CDTF">2022-02-17T03:46:57Z</dcterms:modified>
</cp:coreProperties>
</file>