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75211-7EE2-4860-9021-20C73DF79DCD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A90B7A7-47AF-4ECE-B341-90582D826912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Angsana News" pitchFamily="18" charset="-34"/>
              <a:cs typeface="Angsana News" pitchFamily="18" charset="-34"/>
            </a:rPr>
            <a:t>สร้างความเชื่อมั่นให้กับทุกภาคส่วน</a:t>
          </a:r>
          <a:endParaRPr lang="th-TH" sz="1600" b="1" dirty="0">
            <a:solidFill>
              <a:schemeClr val="tx1"/>
            </a:solidFill>
            <a:latin typeface="Angsana News" pitchFamily="18" charset="-34"/>
            <a:cs typeface="Angsana News" pitchFamily="18" charset="-34"/>
          </a:endParaRPr>
        </a:p>
      </dgm:t>
    </dgm:pt>
    <dgm:pt modelId="{66EF46E7-DC2C-4299-AFA9-C9334F6089DF}" type="parTrans" cxnId="{EAA595B4-B0CD-40B4-8C9C-7D24B7E21359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1A0F7485-7964-4F01-8E70-FF96BEB51035}" type="sibTrans" cxnId="{EAA595B4-B0CD-40B4-8C9C-7D24B7E21359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02E7CA65-6030-4294-A8FD-0BFDEFF28778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Angsana News" pitchFamily="18" charset="-34"/>
              <a:cs typeface="Angsana News" pitchFamily="18" charset="-34"/>
            </a:rPr>
            <a:t>การจัดซื้อจัดจ้างมีกรอบการปฏิบัติงานที่เป็นมาตรเดียวกัน</a:t>
          </a:r>
          <a:endParaRPr lang="th-TH" sz="1600" b="1" dirty="0">
            <a:solidFill>
              <a:schemeClr val="tx1"/>
            </a:solidFill>
            <a:latin typeface="Angsana News" pitchFamily="18" charset="-34"/>
            <a:cs typeface="Angsana News" pitchFamily="18" charset="-34"/>
          </a:endParaRPr>
        </a:p>
      </dgm:t>
    </dgm:pt>
    <dgm:pt modelId="{D51FDA81-C3FE-45BE-8D47-4819A52E2B71}" type="parTrans" cxnId="{69889F8D-9B03-488B-83A8-D79F663D506A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3B6BF218-2034-4843-8960-6516C6AF1FD8}" type="sibTrans" cxnId="{69889F8D-9B03-488B-83A8-D79F663D506A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755394DC-4AE6-420C-A476-7BADEE249DDA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Angsana News" pitchFamily="18" charset="-34"/>
              <a:cs typeface="Angsana News" pitchFamily="18" charset="-34"/>
            </a:rPr>
            <a:t>เน้นการวางแผน และประเมินผลเพื่อให้เกิดประสิทธิภาพและประสิทธิผล</a:t>
          </a:r>
          <a:endParaRPr lang="th-TH" sz="1600" b="1" dirty="0">
            <a:solidFill>
              <a:schemeClr val="tx1"/>
            </a:solidFill>
            <a:latin typeface="Angsana News" pitchFamily="18" charset="-34"/>
            <a:cs typeface="Angsana News" pitchFamily="18" charset="-34"/>
          </a:endParaRPr>
        </a:p>
      </dgm:t>
    </dgm:pt>
    <dgm:pt modelId="{691391CF-3FE8-4AAD-89AC-63354557C92F}" type="parTrans" cxnId="{E84DA02F-9D0D-430F-9E29-CC099B269966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72D15DD9-75B7-4EAF-967E-53E357A85EF8}" type="sibTrans" cxnId="{E84DA02F-9D0D-430F-9E29-CC099B269966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BBE74F90-3F75-4150-8C66-748A04D8A528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Angsana News" pitchFamily="18" charset="-34"/>
              <a:cs typeface="Angsana News" pitchFamily="18" charset="-34"/>
            </a:rPr>
            <a:t>ส่งเสริมให้ภาคประชาชนมี ส่วนร่วม  เพื่อตรวจสอบและป้องกันการทุจริต</a:t>
          </a:r>
          <a:endParaRPr lang="th-TH" sz="1600" b="1" dirty="0">
            <a:solidFill>
              <a:schemeClr val="tx1"/>
            </a:solidFill>
            <a:latin typeface="Angsana News" pitchFamily="18" charset="-34"/>
            <a:cs typeface="Angsana News" pitchFamily="18" charset="-34"/>
          </a:endParaRPr>
        </a:p>
      </dgm:t>
    </dgm:pt>
    <dgm:pt modelId="{1AD1E2F3-5661-4B11-A457-E3DB4C0BB121}" type="parTrans" cxnId="{93A02914-7F09-4BB4-B503-43F6B806D4D8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88525495-6008-4C07-9AA5-264748A08444}" type="sibTrans" cxnId="{93A02914-7F09-4BB4-B503-43F6B806D4D8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0947A4B1-BEF8-4B2E-A1F5-2FC07160E190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Angsana News" pitchFamily="18" charset="-34"/>
              <a:cs typeface="Angsana News" pitchFamily="18" charset="-34"/>
            </a:rPr>
            <a:t>การจัดซื้อจัดจ้างด้วยวิธีการทางอิเล็กทรอนิกส์ เพื่อการเปิดเผยโปร่งใส</a:t>
          </a:r>
          <a:endParaRPr lang="th-TH" sz="1600" b="1" dirty="0">
            <a:solidFill>
              <a:schemeClr val="tx1"/>
            </a:solidFill>
            <a:latin typeface="Angsana News" pitchFamily="18" charset="-34"/>
            <a:cs typeface="Angsana News" pitchFamily="18" charset="-34"/>
          </a:endParaRPr>
        </a:p>
      </dgm:t>
    </dgm:pt>
    <dgm:pt modelId="{A7054A0D-C02F-47E2-A8E5-5F8278C63EDF}" type="parTrans" cxnId="{DDBAD555-33D4-4B4D-B9BB-B485AC88EE60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5F73C2B3-C364-4034-BD22-035308E72DE5}" type="sibTrans" cxnId="{DDBAD555-33D4-4B4D-B9BB-B485AC88EE60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17D8B5CA-B92D-467F-8B75-611AFC17E548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Angsana News" pitchFamily="18" charset="-34"/>
              <a:cs typeface="Angsana News" pitchFamily="18" charset="-34"/>
            </a:rPr>
            <a:t>มุ่งเน้นการเปิดเผยข้อมูล เพื่อความโปร่งใส และมีการแข่งขันอย่างเป็นธรรม</a:t>
          </a:r>
          <a:endParaRPr lang="th-TH" sz="1600" b="1" dirty="0">
            <a:solidFill>
              <a:schemeClr val="tx1"/>
            </a:solidFill>
            <a:latin typeface="Angsana News" pitchFamily="18" charset="-34"/>
            <a:cs typeface="Angsana News" pitchFamily="18" charset="-34"/>
          </a:endParaRPr>
        </a:p>
      </dgm:t>
    </dgm:pt>
    <dgm:pt modelId="{7A70ACD2-13BB-4387-816D-42048F6892E5}" type="parTrans" cxnId="{07A2CA90-E391-4BDC-8DBB-DE0B0637DF4E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96F667D1-93B0-4892-A933-85A2C0DFBC6E}" type="sibTrans" cxnId="{07A2CA90-E391-4BDC-8DBB-DE0B0637DF4E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E59A68FC-5C16-42D0-BD08-09A6A702E7D1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latin typeface="Angsana News" pitchFamily="18" charset="-34"/>
              <a:cs typeface="Angsana News" pitchFamily="18" charset="-34"/>
            </a:rPr>
            <a:t>คำนึงถึงวัตถุประสงค์การใช้งานเป็นสำคัญเพื่อให้เกิดความคุ้มค่าการใช้จ่ายเงิน</a:t>
          </a:r>
          <a:endParaRPr lang="th-TH" sz="1600" b="1" dirty="0">
            <a:solidFill>
              <a:schemeClr val="tx1"/>
            </a:solidFill>
            <a:latin typeface="Angsana News" pitchFamily="18" charset="-34"/>
            <a:cs typeface="Angsana News" pitchFamily="18" charset="-34"/>
          </a:endParaRPr>
        </a:p>
      </dgm:t>
    </dgm:pt>
    <dgm:pt modelId="{68FCDDBA-561C-42B2-A226-7187AAEDDFAB}" type="parTrans" cxnId="{4F248C2A-9A18-42BB-8E36-2A8094FEFBAE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210C4D00-A772-4C6D-935D-B875BA4BFA99}" type="sibTrans" cxnId="{4F248C2A-9A18-42BB-8E36-2A8094FEFBAE}">
      <dgm:prSet/>
      <dgm:spPr/>
      <dgm:t>
        <a:bodyPr/>
        <a:lstStyle/>
        <a:p>
          <a:endParaRPr lang="th-TH">
            <a:latin typeface="Angsana News" pitchFamily="18" charset="-34"/>
            <a:cs typeface="Angsana News" pitchFamily="18" charset="-34"/>
          </a:endParaRPr>
        </a:p>
      </dgm:t>
    </dgm:pt>
    <dgm:pt modelId="{EBAD45B1-FC5A-4E4E-BBCE-48CD87017F06}" type="pres">
      <dgm:prSet presAssocID="{85475211-7EE2-4860-9021-20C73DF79D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6DEFE51-D825-42C7-A8D6-C340114766E5}" type="pres">
      <dgm:prSet presAssocID="{3A90B7A7-47AF-4ECE-B341-90582D826912}" presName="centerShape" presStyleLbl="node0" presStyleIdx="0" presStyleCnt="1" custScaleX="139516" custScaleY="119837"/>
      <dgm:spPr>
        <a:prstGeom prst="hexagon">
          <a:avLst/>
        </a:prstGeom>
      </dgm:spPr>
      <dgm:t>
        <a:bodyPr/>
        <a:lstStyle/>
        <a:p>
          <a:endParaRPr lang="th-TH"/>
        </a:p>
      </dgm:t>
    </dgm:pt>
    <dgm:pt modelId="{BD3E8066-D06D-4F2F-80FA-90B741668936}" type="pres">
      <dgm:prSet presAssocID="{D51FDA81-C3FE-45BE-8D47-4819A52E2B71}" presName="Name9" presStyleLbl="parChTrans1D2" presStyleIdx="0" presStyleCnt="6"/>
      <dgm:spPr/>
      <dgm:t>
        <a:bodyPr/>
        <a:lstStyle/>
        <a:p>
          <a:endParaRPr lang="th-TH"/>
        </a:p>
      </dgm:t>
    </dgm:pt>
    <dgm:pt modelId="{F74EBC11-3B4E-4009-9490-0E6E562E339E}" type="pres">
      <dgm:prSet presAssocID="{D51FDA81-C3FE-45BE-8D47-4819A52E2B71}" presName="connTx" presStyleLbl="parChTrans1D2" presStyleIdx="0" presStyleCnt="6"/>
      <dgm:spPr/>
      <dgm:t>
        <a:bodyPr/>
        <a:lstStyle/>
        <a:p>
          <a:endParaRPr lang="th-TH"/>
        </a:p>
      </dgm:t>
    </dgm:pt>
    <dgm:pt modelId="{41056284-C135-4602-8622-ABC6649C9C25}" type="pres">
      <dgm:prSet presAssocID="{02E7CA65-6030-4294-A8FD-0BFDEFF28778}" presName="node" presStyleLbl="node1" presStyleIdx="0" presStyleCnt="6" custScaleX="139516" custScaleY="12474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th-TH"/>
        </a:p>
      </dgm:t>
    </dgm:pt>
    <dgm:pt modelId="{241CBC63-6B21-4D84-B7C1-33427E7B3F18}" type="pres">
      <dgm:prSet presAssocID="{7A70ACD2-13BB-4387-816D-42048F6892E5}" presName="Name9" presStyleLbl="parChTrans1D2" presStyleIdx="1" presStyleCnt="6"/>
      <dgm:spPr/>
      <dgm:t>
        <a:bodyPr/>
        <a:lstStyle/>
        <a:p>
          <a:endParaRPr lang="th-TH"/>
        </a:p>
      </dgm:t>
    </dgm:pt>
    <dgm:pt modelId="{46661BCE-BC68-416F-9E4E-EC18F0A7715C}" type="pres">
      <dgm:prSet presAssocID="{7A70ACD2-13BB-4387-816D-42048F6892E5}" presName="connTx" presStyleLbl="parChTrans1D2" presStyleIdx="1" presStyleCnt="6"/>
      <dgm:spPr/>
      <dgm:t>
        <a:bodyPr/>
        <a:lstStyle/>
        <a:p>
          <a:endParaRPr lang="th-TH"/>
        </a:p>
      </dgm:t>
    </dgm:pt>
    <dgm:pt modelId="{6A472614-0A9F-433C-A52A-AA2B0BA4AD83}" type="pres">
      <dgm:prSet presAssocID="{17D8B5CA-B92D-467F-8B75-611AFC17E548}" presName="node" presStyleLbl="node1" presStyleIdx="1" presStyleCnt="6" custScaleX="135918" custScaleY="12047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th-TH"/>
        </a:p>
      </dgm:t>
    </dgm:pt>
    <dgm:pt modelId="{DD5B5958-943E-43A8-8246-1609C0EFDABB}" type="pres">
      <dgm:prSet presAssocID="{68FCDDBA-561C-42B2-A226-7187AAEDDFAB}" presName="Name9" presStyleLbl="parChTrans1D2" presStyleIdx="2" presStyleCnt="6"/>
      <dgm:spPr/>
      <dgm:t>
        <a:bodyPr/>
        <a:lstStyle/>
        <a:p>
          <a:endParaRPr lang="th-TH"/>
        </a:p>
      </dgm:t>
    </dgm:pt>
    <dgm:pt modelId="{F5BE22F7-2AAE-401D-A09A-4D58C0F732E8}" type="pres">
      <dgm:prSet presAssocID="{68FCDDBA-561C-42B2-A226-7187AAEDDFAB}" presName="connTx" presStyleLbl="parChTrans1D2" presStyleIdx="2" presStyleCnt="6"/>
      <dgm:spPr/>
      <dgm:t>
        <a:bodyPr/>
        <a:lstStyle/>
        <a:p>
          <a:endParaRPr lang="th-TH"/>
        </a:p>
      </dgm:t>
    </dgm:pt>
    <dgm:pt modelId="{214BBB29-D416-4FE1-B835-357CE51DB5DF}" type="pres">
      <dgm:prSet presAssocID="{E59A68FC-5C16-42D0-BD08-09A6A702E7D1}" presName="node" presStyleLbl="node1" presStyleIdx="2" presStyleCnt="6" custScaleX="136472" custScaleY="12457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th-TH"/>
        </a:p>
      </dgm:t>
    </dgm:pt>
    <dgm:pt modelId="{DCB2D31F-6EFF-43F2-866E-5FC77B05CA03}" type="pres">
      <dgm:prSet presAssocID="{691391CF-3FE8-4AAD-89AC-63354557C92F}" presName="Name9" presStyleLbl="parChTrans1D2" presStyleIdx="3" presStyleCnt="6"/>
      <dgm:spPr/>
      <dgm:t>
        <a:bodyPr/>
        <a:lstStyle/>
        <a:p>
          <a:endParaRPr lang="th-TH"/>
        </a:p>
      </dgm:t>
    </dgm:pt>
    <dgm:pt modelId="{55972E01-11A7-435F-BBA3-5FC94552AA92}" type="pres">
      <dgm:prSet presAssocID="{691391CF-3FE8-4AAD-89AC-63354557C92F}" presName="connTx" presStyleLbl="parChTrans1D2" presStyleIdx="3" presStyleCnt="6"/>
      <dgm:spPr/>
      <dgm:t>
        <a:bodyPr/>
        <a:lstStyle/>
        <a:p>
          <a:endParaRPr lang="th-TH"/>
        </a:p>
      </dgm:t>
    </dgm:pt>
    <dgm:pt modelId="{0A79D4E1-5D66-4163-81E6-A47A3B4FD823}" type="pres">
      <dgm:prSet presAssocID="{755394DC-4AE6-420C-A476-7BADEE249DDA}" presName="node" presStyleLbl="node1" presStyleIdx="3" presStyleCnt="6" custScaleX="139516" custScaleY="11537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th-TH"/>
        </a:p>
      </dgm:t>
    </dgm:pt>
    <dgm:pt modelId="{1A1D58CF-5C21-4FF4-8E09-D5124B51F795}" type="pres">
      <dgm:prSet presAssocID="{1AD1E2F3-5661-4B11-A457-E3DB4C0BB121}" presName="Name9" presStyleLbl="parChTrans1D2" presStyleIdx="4" presStyleCnt="6"/>
      <dgm:spPr/>
      <dgm:t>
        <a:bodyPr/>
        <a:lstStyle/>
        <a:p>
          <a:endParaRPr lang="th-TH"/>
        </a:p>
      </dgm:t>
    </dgm:pt>
    <dgm:pt modelId="{B96A35F4-9616-49B1-AEBD-8BBBEA89EBEB}" type="pres">
      <dgm:prSet presAssocID="{1AD1E2F3-5661-4B11-A457-E3DB4C0BB121}" presName="connTx" presStyleLbl="parChTrans1D2" presStyleIdx="4" presStyleCnt="6"/>
      <dgm:spPr/>
      <dgm:t>
        <a:bodyPr/>
        <a:lstStyle/>
        <a:p>
          <a:endParaRPr lang="th-TH"/>
        </a:p>
      </dgm:t>
    </dgm:pt>
    <dgm:pt modelId="{1BFF93B9-18C3-47A7-A0FD-B6D2B85AF39B}" type="pres">
      <dgm:prSet presAssocID="{BBE74F90-3F75-4150-8C66-748A04D8A528}" presName="node" presStyleLbl="node1" presStyleIdx="4" presStyleCnt="6" custScaleX="139805" custScaleY="12457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th-TH"/>
        </a:p>
      </dgm:t>
    </dgm:pt>
    <dgm:pt modelId="{6EF41BAD-7A29-4B03-AE0F-5EFABE2FDEB9}" type="pres">
      <dgm:prSet presAssocID="{A7054A0D-C02F-47E2-A8E5-5F8278C63EDF}" presName="Name9" presStyleLbl="parChTrans1D2" presStyleIdx="5" presStyleCnt="6"/>
      <dgm:spPr/>
      <dgm:t>
        <a:bodyPr/>
        <a:lstStyle/>
        <a:p>
          <a:endParaRPr lang="th-TH"/>
        </a:p>
      </dgm:t>
    </dgm:pt>
    <dgm:pt modelId="{75CA75D3-B828-407B-A92D-3E86A9058C4C}" type="pres">
      <dgm:prSet presAssocID="{A7054A0D-C02F-47E2-A8E5-5F8278C63EDF}" presName="connTx" presStyleLbl="parChTrans1D2" presStyleIdx="5" presStyleCnt="6"/>
      <dgm:spPr/>
      <dgm:t>
        <a:bodyPr/>
        <a:lstStyle/>
        <a:p>
          <a:endParaRPr lang="th-TH"/>
        </a:p>
      </dgm:t>
    </dgm:pt>
    <dgm:pt modelId="{8D6FECFD-E736-4889-BBFB-1CB30E0A81C3}" type="pres">
      <dgm:prSet presAssocID="{0947A4B1-BEF8-4B2E-A1F5-2FC07160E190}" presName="node" presStyleLbl="node1" presStyleIdx="5" presStyleCnt="6" custScaleX="133185" custScaleY="12047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th-TH"/>
        </a:p>
      </dgm:t>
    </dgm:pt>
  </dgm:ptLst>
  <dgm:cxnLst>
    <dgm:cxn modelId="{69889F8D-9B03-488B-83A8-D79F663D506A}" srcId="{3A90B7A7-47AF-4ECE-B341-90582D826912}" destId="{02E7CA65-6030-4294-A8FD-0BFDEFF28778}" srcOrd="0" destOrd="0" parTransId="{D51FDA81-C3FE-45BE-8D47-4819A52E2B71}" sibTransId="{3B6BF218-2034-4843-8960-6516C6AF1FD8}"/>
    <dgm:cxn modelId="{EAA595B4-B0CD-40B4-8C9C-7D24B7E21359}" srcId="{85475211-7EE2-4860-9021-20C73DF79DCD}" destId="{3A90B7A7-47AF-4ECE-B341-90582D826912}" srcOrd="0" destOrd="0" parTransId="{66EF46E7-DC2C-4299-AFA9-C9334F6089DF}" sibTransId="{1A0F7485-7964-4F01-8E70-FF96BEB51035}"/>
    <dgm:cxn modelId="{93A02914-7F09-4BB4-B503-43F6B806D4D8}" srcId="{3A90B7A7-47AF-4ECE-B341-90582D826912}" destId="{BBE74F90-3F75-4150-8C66-748A04D8A528}" srcOrd="4" destOrd="0" parTransId="{1AD1E2F3-5661-4B11-A457-E3DB4C0BB121}" sibTransId="{88525495-6008-4C07-9AA5-264748A08444}"/>
    <dgm:cxn modelId="{4F248C2A-9A18-42BB-8E36-2A8094FEFBAE}" srcId="{3A90B7A7-47AF-4ECE-B341-90582D826912}" destId="{E59A68FC-5C16-42D0-BD08-09A6A702E7D1}" srcOrd="2" destOrd="0" parTransId="{68FCDDBA-561C-42B2-A226-7187AAEDDFAB}" sibTransId="{210C4D00-A772-4C6D-935D-B875BA4BFA99}"/>
    <dgm:cxn modelId="{D4A9A619-CC16-488B-A5F7-C3E3C37BCD80}" type="presOf" srcId="{1AD1E2F3-5661-4B11-A457-E3DB4C0BB121}" destId="{1A1D58CF-5C21-4FF4-8E09-D5124B51F795}" srcOrd="0" destOrd="0" presId="urn:microsoft.com/office/officeart/2005/8/layout/radial1"/>
    <dgm:cxn modelId="{17D01BE9-0969-4387-B2EF-E4FFF31208CA}" type="presOf" srcId="{68FCDDBA-561C-42B2-A226-7187AAEDDFAB}" destId="{DD5B5958-943E-43A8-8246-1609C0EFDABB}" srcOrd="0" destOrd="0" presId="urn:microsoft.com/office/officeart/2005/8/layout/radial1"/>
    <dgm:cxn modelId="{DDBAD555-33D4-4B4D-B9BB-B485AC88EE60}" srcId="{3A90B7A7-47AF-4ECE-B341-90582D826912}" destId="{0947A4B1-BEF8-4B2E-A1F5-2FC07160E190}" srcOrd="5" destOrd="0" parTransId="{A7054A0D-C02F-47E2-A8E5-5F8278C63EDF}" sibTransId="{5F73C2B3-C364-4034-BD22-035308E72DE5}"/>
    <dgm:cxn modelId="{EEE57F63-1C72-4252-A1ED-1649EDBA6111}" type="presOf" srcId="{BBE74F90-3F75-4150-8C66-748A04D8A528}" destId="{1BFF93B9-18C3-47A7-A0FD-B6D2B85AF39B}" srcOrd="0" destOrd="0" presId="urn:microsoft.com/office/officeart/2005/8/layout/radial1"/>
    <dgm:cxn modelId="{4ADBD5F6-B7DC-4F96-8B09-6A5FBD022408}" type="presOf" srcId="{691391CF-3FE8-4AAD-89AC-63354557C92F}" destId="{55972E01-11A7-435F-BBA3-5FC94552AA92}" srcOrd="1" destOrd="0" presId="urn:microsoft.com/office/officeart/2005/8/layout/radial1"/>
    <dgm:cxn modelId="{29ADA69F-F9F1-4E62-A8F5-578F53EF8E99}" type="presOf" srcId="{7A70ACD2-13BB-4387-816D-42048F6892E5}" destId="{241CBC63-6B21-4D84-B7C1-33427E7B3F18}" srcOrd="0" destOrd="0" presId="urn:microsoft.com/office/officeart/2005/8/layout/radial1"/>
    <dgm:cxn modelId="{AA3264DB-B211-4413-9DE4-223C5FCCA64A}" type="presOf" srcId="{1AD1E2F3-5661-4B11-A457-E3DB4C0BB121}" destId="{B96A35F4-9616-49B1-AEBD-8BBBEA89EBEB}" srcOrd="1" destOrd="0" presId="urn:microsoft.com/office/officeart/2005/8/layout/radial1"/>
    <dgm:cxn modelId="{75B0D5FA-F734-4335-988F-3F7B638131DF}" type="presOf" srcId="{17D8B5CA-B92D-467F-8B75-611AFC17E548}" destId="{6A472614-0A9F-433C-A52A-AA2B0BA4AD83}" srcOrd="0" destOrd="0" presId="urn:microsoft.com/office/officeart/2005/8/layout/radial1"/>
    <dgm:cxn modelId="{0FFF839F-6976-419F-975D-98CC760A0C88}" type="presOf" srcId="{0947A4B1-BEF8-4B2E-A1F5-2FC07160E190}" destId="{8D6FECFD-E736-4889-BBFB-1CB30E0A81C3}" srcOrd="0" destOrd="0" presId="urn:microsoft.com/office/officeart/2005/8/layout/radial1"/>
    <dgm:cxn modelId="{826E2A6B-4FCD-49D2-8FDD-F94E90531F62}" type="presOf" srcId="{A7054A0D-C02F-47E2-A8E5-5F8278C63EDF}" destId="{75CA75D3-B828-407B-A92D-3E86A9058C4C}" srcOrd="1" destOrd="0" presId="urn:microsoft.com/office/officeart/2005/8/layout/radial1"/>
    <dgm:cxn modelId="{ECCF170E-90CA-41CC-99EB-79E490035CB6}" type="presOf" srcId="{A7054A0D-C02F-47E2-A8E5-5F8278C63EDF}" destId="{6EF41BAD-7A29-4B03-AE0F-5EFABE2FDEB9}" srcOrd="0" destOrd="0" presId="urn:microsoft.com/office/officeart/2005/8/layout/radial1"/>
    <dgm:cxn modelId="{69B04830-08CE-4150-BD7F-61215BFB3760}" type="presOf" srcId="{7A70ACD2-13BB-4387-816D-42048F6892E5}" destId="{46661BCE-BC68-416F-9E4E-EC18F0A7715C}" srcOrd="1" destOrd="0" presId="urn:microsoft.com/office/officeart/2005/8/layout/radial1"/>
    <dgm:cxn modelId="{E84DA02F-9D0D-430F-9E29-CC099B269966}" srcId="{3A90B7A7-47AF-4ECE-B341-90582D826912}" destId="{755394DC-4AE6-420C-A476-7BADEE249DDA}" srcOrd="3" destOrd="0" parTransId="{691391CF-3FE8-4AAD-89AC-63354557C92F}" sibTransId="{72D15DD9-75B7-4EAF-967E-53E357A85EF8}"/>
    <dgm:cxn modelId="{1AEBE940-A213-489F-9AEC-67C17B177360}" type="presOf" srcId="{3A90B7A7-47AF-4ECE-B341-90582D826912}" destId="{16DEFE51-D825-42C7-A8D6-C340114766E5}" srcOrd="0" destOrd="0" presId="urn:microsoft.com/office/officeart/2005/8/layout/radial1"/>
    <dgm:cxn modelId="{9E9B9BD2-E108-4300-BDAE-6449C8B9A010}" type="presOf" srcId="{691391CF-3FE8-4AAD-89AC-63354557C92F}" destId="{DCB2D31F-6EFF-43F2-866E-5FC77B05CA03}" srcOrd="0" destOrd="0" presId="urn:microsoft.com/office/officeart/2005/8/layout/radial1"/>
    <dgm:cxn modelId="{F65C0B93-E8D7-4F37-B05E-2930471E71DD}" type="presOf" srcId="{02E7CA65-6030-4294-A8FD-0BFDEFF28778}" destId="{41056284-C135-4602-8622-ABC6649C9C25}" srcOrd="0" destOrd="0" presId="urn:microsoft.com/office/officeart/2005/8/layout/radial1"/>
    <dgm:cxn modelId="{07A2CA90-E391-4BDC-8DBB-DE0B0637DF4E}" srcId="{3A90B7A7-47AF-4ECE-B341-90582D826912}" destId="{17D8B5CA-B92D-467F-8B75-611AFC17E548}" srcOrd="1" destOrd="0" parTransId="{7A70ACD2-13BB-4387-816D-42048F6892E5}" sibTransId="{96F667D1-93B0-4892-A933-85A2C0DFBC6E}"/>
    <dgm:cxn modelId="{93744C4F-E618-4F71-83B7-8264308AA079}" type="presOf" srcId="{85475211-7EE2-4860-9021-20C73DF79DCD}" destId="{EBAD45B1-FC5A-4E4E-BBCE-48CD87017F06}" srcOrd="0" destOrd="0" presId="urn:microsoft.com/office/officeart/2005/8/layout/radial1"/>
    <dgm:cxn modelId="{224CA549-B187-4283-9299-A42153747144}" type="presOf" srcId="{68FCDDBA-561C-42B2-A226-7187AAEDDFAB}" destId="{F5BE22F7-2AAE-401D-A09A-4D58C0F732E8}" srcOrd="1" destOrd="0" presId="urn:microsoft.com/office/officeart/2005/8/layout/radial1"/>
    <dgm:cxn modelId="{A6DFCB12-E2C6-471E-9286-5314BDDF177F}" type="presOf" srcId="{D51FDA81-C3FE-45BE-8D47-4819A52E2B71}" destId="{F74EBC11-3B4E-4009-9490-0E6E562E339E}" srcOrd="1" destOrd="0" presId="urn:microsoft.com/office/officeart/2005/8/layout/radial1"/>
    <dgm:cxn modelId="{0485125A-BE01-4B7C-8982-BC6EDB619D6F}" type="presOf" srcId="{E59A68FC-5C16-42D0-BD08-09A6A702E7D1}" destId="{214BBB29-D416-4FE1-B835-357CE51DB5DF}" srcOrd="0" destOrd="0" presId="urn:microsoft.com/office/officeart/2005/8/layout/radial1"/>
    <dgm:cxn modelId="{7BBE5789-65FC-452C-A755-BB8B9E1F8123}" type="presOf" srcId="{D51FDA81-C3FE-45BE-8D47-4819A52E2B71}" destId="{BD3E8066-D06D-4F2F-80FA-90B741668936}" srcOrd="0" destOrd="0" presId="urn:microsoft.com/office/officeart/2005/8/layout/radial1"/>
    <dgm:cxn modelId="{D5E0E05D-6CFB-4F22-B3AB-B2EEC030B9AA}" type="presOf" srcId="{755394DC-4AE6-420C-A476-7BADEE249DDA}" destId="{0A79D4E1-5D66-4163-81E6-A47A3B4FD823}" srcOrd="0" destOrd="0" presId="urn:microsoft.com/office/officeart/2005/8/layout/radial1"/>
    <dgm:cxn modelId="{CB3E48F0-A54B-4E01-90C2-1B3F0AB9A4EE}" type="presParOf" srcId="{EBAD45B1-FC5A-4E4E-BBCE-48CD87017F06}" destId="{16DEFE51-D825-42C7-A8D6-C340114766E5}" srcOrd="0" destOrd="0" presId="urn:microsoft.com/office/officeart/2005/8/layout/radial1"/>
    <dgm:cxn modelId="{0B63573E-318D-4257-A4AB-789C536053BB}" type="presParOf" srcId="{EBAD45B1-FC5A-4E4E-BBCE-48CD87017F06}" destId="{BD3E8066-D06D-4F2F-80FA-90B741668936}" srcOrd="1" destOrd="0" presId="urn:microsoft.com/office/officeart/2005/8/layout/radial1"/>
    <dgm:cxn modelId="{C5028C3F-D057-4D1E-B2FC-F33E6F3BE773}" type="presParOf" srcId="{BD3E8066-D06D-4F2F-80FA-90B741668936}" destId="{F74EBC11-3B4E-4009-9490-0E6E562E339E}" srcOrd="0" destOrd="0" presId="urn:microsoft.com/office/officeart/2005/8/layout/radial1"/>
    <dgm:cxn modelId="{E8ED5D7D-5CAD-4F66-8104-9FFE20E6CCFF}" type="presParOf" srcId="{EBAD45B1-FC5A-4E4E-BBCE-48CD87017F06}" destId="{41056284-C135-4602-8622-ABC6649C9C25}" srcOrd="2" destOrd="0" presId="urn:microsoft.com/office/officeart/2005/8/layout/radial1"/>
    <dgm:cxn modelId="{25149B67-192C-4A3A-A55E-D95E0FEEEF7A}" type="presParOf" srcId="{EBAD45B1-FC5A-4E4E-BBCE-48CD87017F06}" destId="{241CBC63-6B21-4D84-B7C1-33427E7B3F18}" srcOrd="3" destOrd="0" presId="urn:microsoft.com/office/officeart/2005/8/layout/radial1"/>
    <dgm:cxn modelId="{B3E39DB1-8CE5-438B-9AD9-4ADAE74A8F52}" type="presParOf" srcId="{241CBC63-6B21-4D84-B7C1-33427E7B3F18}" destId="{46661BCE-BC68-416F-9E4E-EC18F0A7715C}" srcOrd="0" destOrd="0" presId="urn:microsoft.com/office/officeart/2005/8/layout/radial1"/>
    <dgm:cxn modelId="{E888625C-591E-4E06-8581-7959D8BE7CF7}" type="presParOf" srcId="{EBAD45B1-FC5A-4E4E-BBCE-48CD87017F06}" destId="{6A472614-0A9F-433C-A52A-AA2B0BA4AD83}" srcOrd="4" destOrd="0" presId="urn:microsoft.com/office/officeart/2005/8/layout/radial1"/>
    <dgm:cxn modelId="{82DE8DCC-285E-45F0-9005-D7CC08BE97E5}" type="presParOf" srcId="{EBAD45B1-FC5A-4E4E-BBCE-48CD87017F06}" destId="{DD5B5958-943E-43A8-8246-1609C0EFDABB}" srcOrd="5" destOrd="0" presId="urn:microsoft.com/office/officeart/2005/8/layout/radial1"/>
    <dgm:cxn modelId="{88B29C36-F33A-45B4-9C2C-B4F0963EAF04}" type="presParOf" srcId="{DD5B5958-943E-43A8-8246-1609C0EFDABB}" destId="{F5BE22F7-2AAE-401D-A09A-4D58C0F732E8}" srcOrd="0" destOrd="0" presId="urn:microsoft.com/office/officeart/2005/8/layout/radial1"/>
    <dgm:cxn modelId="{DAFC9758-1515-4B8D-AEF1-E2151DB00CE1}" type="presParOf" srcId="{EBAD45B1-FC5A-4E4E-BBCE-48CD87017F06}" destId="{214BBB29-D416-4FE1-B835-357CE51DB5DF}" srcOrd="6" destOrd="0" presId="urn:microsoft.com/office/officeart/2005/8/layout/radial1"/>
    <dgm:cxn modelId="{8B7FF759-3F26-4F9B-AA1C-4B9D33895480}" type="presParOf" srcId="{EBAD45B1-FC5A-4E4E-BBCE-48CD87017F06}" destId="{DCB2D31F-6EFF-43F2-866E-5FC77B05CA03}" srcOrd="7" destOrd="0" presId="urn:microsoft.com/office/officeart/2005/8/layout/radial1"/>
    <dgm:cxn modelId="{EF1D59B5-D8D7-42D2-A7CC-361285CD4FFA}" type="presParOf" srcId="{DCB2D31F-6EFF-43F2-866E-5FC77B05CA03}" destId="{55972E01-11A7-435F-BBA3-5FC94552AA92}" srcOrd="0" destOrd="0" presId="urn:microsoft.com/office/officeart/2005/8/layout/radial1"/>
    <dgm:cxn modelId="{0F66AAC8-0490-4552-A0EF-72502DBA0046}" type="presParOf" srcId="{EBAD45B1-FC5A-4E4E-BBCE-48CD87017F06}" destId="{0A79D4E1-5D66-4163-81E6-A47A3B4FD823}" srcOrd="8" destOrd="0" presId="urn:microsoft.com/office/officeart/2005/8/layout/radial1"/>
    <dgm:cxn modelId="{B9BD5E3A-C237-4593-AFB2-9FC7C942F660}" type="presParOf" srcId="{EBAD45B1-FC5A-4E4E-BBCE-48CD87017F06}" destId="{1A1D58CF-5C21-4FF4-8E09-D5124B51F795}" srcOrd="9" destOrd="0" presId="urn:microsoft.com/office/officeart/2005/8/layout/radial1"/>
    <dgm:cxn modelId="{C2435896-37BC-48E3-AFC9-A8607F32F714}" type="presParOf" srcId="{1A1D58CF-5C21-4FF4-8E09-D5124B51F795}" destId="{B96A35F4-9616-49B1-AEBD-8BBBEA89EBEB}" srcOrd="0" destOrd="0" presId="urn:microsoft.com/office/officeart/2005/8/layout/radial1"/>
    <dgm:cxn modelId="{56A37EE8-F730-4262-8C72-2D4F22EE14D1}" type="presParOf" srcId="{EBAD45B1-FC5A-4E4E-BBCE-48CD87017F06}" destId="{1BFF93B9-18C3-47A7-A0FD-B6D2B85AF39B}" srcOrd="10" destOrd="0" presId="urn:microsoft.com/office/officeart/2005/8/layout/radial1"/>
    <dgm:cxn modelId="{FA4BFA38-5756-41DA-AC22-B063F8B1C99D}" type="presParOf" srcId="{EBAD45B1-FC5A-4E4E-BBCE-48CD87017F06}" destId="{6EF41BAD-7A29-4B03-AE0F-5EFABE2FDEB9}" srcOrd="11" destOrd="0" presId="urn:microsoft.com/office/officeart/2005/8/layout/radial1"/>
    <dgm:cxn modelId="{9271983F-EBB4-4117-8319-B8E39FD8CD31}" type="presParOf" srcId="{6EF41BAD-7A29-4B03-AE0F-5EFABE2FDEB9}" destId="{75CA75D3-B828-407B-A92D-3E86A9058C4C}" srcOrd="0" destOrd="0" presId="urn:microsoft.com/office/officeart/2005/8/layout/radial1"/>
    <dgm:cxn modelId="{157F1276-31B5-4D91-8F3D-01B299E1985B}" type="presParOf" srcId="{EBAD45B1-FC5A-4E4E-BBCE-48CD87017F06}" destId="{8D6FECFD-E736-4889-BBFB-1CB30E0A81C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5FE5F6-253E-4302-8769-C0273A10E848}" type="doc">
      <dgm:prSet loTypeId="urn:microsoft.com/office/officeart/2005/8/layout/cycle4#1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540AB92C-F128-486D-8223-904483F8313E}">
      <dgm:prSet phldrT="[ข้อความ]" custT="1"/>
      <dgm:spPr/>
      <dgm:t>
        <a:bodyPr/>
        <a:lstStyle/>
        <a:p>
          <a:r>
            <a:rPr lang="th-TH" sz="3600" b="1" dirty="0" smtClean="0">
              <a:latin typeface="DilleniaUPC" pitchFamily="18" charset="-34"/>
              <a:cs typeface="DilleniaUPC" pitchFamily="18" charset="-34"/>
            </a:rPr>
            <a:t>คุ้มค่า</a:t>
          </a:r>
          <a:endParaRPr lang="th-TH" sz="3600" b="1" dirty="0">
            <a:latin typeface="DilleniaUPC" pitchFamily="18" charset="-34"/>
            <a:cs typeface="DilleniaUPC" pitchFamily="18" charset="-34"/>
          </a:endParaRPr>
        </a:p>
      </dgm:t>
    </dgm:pt>
    <dgm:pt modelId="{38D142DF-7AB2-47BD-9C80-85D22FFBE181}" type="sibTrans" cxnId="{11402571-D9AB-493A-BBC0-503CFE782316}">
      <dgm:prSet/>
      <dgm:spPr/>
      <dgm:t>
        <a:bodyPr/>
        <a:lstStyle/>
        <a:p>
          <a:endParaRPr lang="th-TH" sz="1800">
            <a:latin typeface="DilleniaUPC" pitchFamily="18" charset="-34"/>
            <a:cs typeface="DilleniaUPC" pitchFamily="18" charset="-34"/>
          </a:endParaRPr>
        </a:p>
      </dgm:t>
    </dgm:pt>
    <dgm:pt modelId="{18582ED7-536B-4301-95E0-EDE96C751082}" type="parTrans" cxnId="{11402571-D9AB-493A-BBC0-503CFE782316}">
      <dgm:prSet/>
      <dgm:spPr/>
      <dgm:t>
        <a:bodyPr/>
        <a:lstStyle/>
        <a:p>
          <a:endParaRPr lang="th-TH" sz="1800">
            <a:latin typeface="DilleniaUPC" pitchFamily="18" charset="-34"/>
            <a:cs typeface="DilleniaUPC" pitchFamily="18" charset="-34"/>
          </a:endParaRPr>
        </a:p>
      </dgm:t>
    </dgm:pt>
    <dgm:pt modelId="{03846DFC-E603-4394-BB10-6AEDC8F0F10B}">
      <dgm:prSet phldrT="[ข้อความ]" custT="1"/>
      <dgm:spPr/>
      <dgm:t>
        <a:bodyPr/>
        <a:lstStyle/>
        <a:p>
          <a:r>
            <a:rPr lang="th-TH" sz="3200" b="1" dirty="0" smtClean="0">
              <a:latin typeface="DilleniaUPC" pitchFamily="18" charset="-34"/>
              <a:cs typeface="DilleniaUPC" pitchFamily="18" charset="-34"/>
            </a:rPr>
            <a:t>โปร่งใส</a:t>
          </a:r>
          <a:endParaRPr lang="th-TH" sz="3200" b="1" dirty="0">
            <a:latin typeface="DilleniaUPC" pitchFamily="18" charset="-34"/>
            <a:cs typeface="DilleniaUPC" pitchFamily="18" charset="-34"/>
          </a:endParaRPr>
        </a:p>
      </dgm:t>
    </dgm:pt>
    <dgm:pt modelId="{EE6CF7C7-1A7D-4076-A741-2A66B3913A2D}" type="sibTrans" cxnId="{1A679653-E10F-4CFC-86AA-BFFFF1FB2D29}">
      <dgm:prSet/>
      <dgm:spPr/>
      <dgm:t>
        <a:bodyPr/>
        <a:lstStyle/>
        <a:p>
          <a:endParaRPr lang="th-TH" sz="1800">
            <a:latin typeface="DilleniaUPC" pitchFamily="18" charset="-34"/>
            <a:cs typeface="DilleniaUPC" pitchFamily="18" charset="-34"/>
          </a:endParaRPr>
        </a:p>
      </dgm:t>
    </dgm:pt>
    <dgm:pt modelId="{2BC71B28-C21D-4748-8777-DAB2CC2F1439}" type="parTrans" cxnId="{1A679653-E10F-4CFC-86AA-BFFFF1FB2D29}">
      <dgm:prSet/>
      <dgm:spPr/>
      <dgm:t>
        <a:bodyPr/>
        <a:lstStyle/>
        <a:p>
          <a:endParaRPr lang="th-TH" sz="1800">
            <a:latin typeface="DilleniaUPC" pitchFamily="18" charset="-34"/>
            <a:cs typeface="DilleniaUPC" pitchFamily="18" charset="-34"/>
          </a:endParaRPr>
        </a:p>
      </dgm:t>
    </dgm:pt>
    <dgm:pt modelId="{ECDDC43F-6984-49FF-A1B3-E126B4CBF806}" type="pres">
      <dgm:prSet presAssocID="{AB5FE5F6-253E-4302-8769-C0273A10E8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03B2AE3-B4E4-404B-A93E-97C396428408}" type="pres">
      <dgm:prSet presAssocID="{AB5FE5F6-253E-4302-8769-C0273A10E848}" presName="children" presStyleCnt="0"/>
      <dgm:spPr/>
    </dgm:pt>
    <dgm:pt modelId="{349EABE2-9A75-475F-BE07-B7C881D37197}" type="pres">
      <dgm:prSet presAssocID="{AB5FE5F6-253E-4302-8769-C0273A10E848}" presName="childPlaceholder" presStyleCnt="0"/>
      <dgm:spPr/>
    </dgm:pt>
    <dgm:pt modelId="{B041CFB5-69B5-47EC-9F2E-E1A6C6E2B0CC}" type="pres">
      <dgm:prSet presAssocID="{AB5FE5F6-253E-4302-8769-C0273A10E848}" presName="circle" presStyleCnt="0"/>
      <dgm:spPr/>
    </dgm:pt>
    <dgm:pt modelId="{874A9082-7B86-4B34-916C-3FFCCD6022B6}" type="pres">
      <dgm:prSet presAssocID="{AB5FE5F6-253E-4302-8769-C0273A10E848}" presName="quadrant1" presStyleLbl="node1" presStyleIdx="0" presStyleCnt="4" custLinFactNeighborX="2066" custLinFactNeighborY="151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03AE53-50DD-422C-9196-968574803C3C}" type="pres">
      <dgm:prSet presAssocID="{AB5FE5F6-253E-4302-8769-C0273A10E848}" presName="quadrant2" presStyleLbl="node1" presStyleIdx="1" presStyleCnt="4" custLinFactNeighborX="200" custLinFactNeighborY="151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40108D-43F1-4D62-B286-693232EAA0F6}" type="pres">
      <dgm:prSet presAssocID="{AB5FE5F6-253E-4302-8769-C0273A10E848}" presName="quadrant3" presStyleLbl="node1" presStyleIdx="2" presStyleCnt="4" custScaleX="10040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B801C1-1B4D-4F4B-B594-907EDCFB2826}" type="pres">
      <dgm:prSet presAssocID="{AB5FE5F6-253E-4302-8769-C0273A10E848}" presName="quadrant4" presStyleLbl="node1" presStyleIdx="3" presStyleCnt="4" custLinFactNeighborX="206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642CAD-B7CA-44B2-AEDB-8BDDD471A1CE}" type="pres">
      <dgm:prSet presAssocID="{AB5FE5F6-253E-4302-8769-C0273A10E848}" presName="quadrantPlaceholder" presStyleCnt="0"/>
      <dgm:spPr/>
    </dgm:pt>
    <dgm:pt modelId="{0F8EDD9E-FCE4-4DC8-87F6-FF1CE6CCCF6C}" type="pres">
      <dgm:prSet presAssocID="{AB5FE5F6-253E-4302-8769-C0273A10E848}" presName="center1" presStyleLbl="fgShp" presStyleIdx="0" presStyleCnt="2" custScaleX="325150" custScaleY="193352" custLinFactX="200000" custLinFactY="-100000" custLinFactNeighborX="248846" custLinFactNeighborY="-154269"/>
      <dgm:spPr>
        <a:prstGeom prst="rect">
          <a:avLst/>
        </a:prstGeom>
        <a:solidFill>
          <a:schemeClr val="bg1"/>
        </a:soli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gm:spPr>
    </dgm:pt>
    <dgm:pt modelId="{79B89BF8-54CB-47FD-80D1-2B24D8DFA555}" type="pres">
      <dgm:prSet presAssocID="{AB5FE5F6-253E-4302-8769-C0273A10E848}" presName="center2" presStyleLbl="fgShp" presStyleIdx="1" presStyleCnt="2" custScaleX="325149" custScaleY="217800" custLinFactX="200000" custLinFactY="100000" custLinFactNeighborX="248846" custLinFactNeighborY="14508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prstGeom prst="rect">
          <a:avLst/>
        </a:prstGeom>
      </dgm:spPr>
      <dgm:t>
        <a:bodyPr/>
        <a:lstStyle/>
        <a:p>
          <a:endParaRPr lang="th-TH"/>
        </a:p>
      </dgm:t>
    </dgm:pt>
  </dgm:ptLst>
  <dgm:cxnLst>
    <dgm:cxn modelId="{DA6357B7-E971-4A64-9998-ECE4D708D666}" type="presOf" srcId="{03846DFC-E603-4394-BB10-6AEDC8F0F10B}" destId="{8F03AE53-50DD-422C-9196-968574803C3C}" srcOrd="0" destOrd="0" presId="urn:microsoft.com/office/officeart/2005/8/layout/cycle4#1"/>
    <dgm:cxn modelId="{D16F3568-AB39-420E-B62F-A1474E78AB75}" type="presOf" srcId="{AB5FE5F6-253E-4302-8769-C0273A10E848}" destId="{ECDDC43F-6984-49FF-A1B3-E126B4CBF806}" srcOrd="0" destOrd="0" presId="urn:microsoft.com/office/officeart/2005/8/layout/cycle4#1"/>
    <dgm:cxn modelId="{11402571-D9AB-493A-BBC0-503CFE782316}" srcId="{AB5FE5F6-253E-4302-8769-C0273A10E848}" destId="{540AB92C-F128-486D-8223-904483F8313E}" srcOrd="0" destOrd="0" parTransId="{18582ED7-536B-4301-95E0-EDE96C751082}" sibTransId="{38D142DF-7AB2-47BD-9C80-85D22FFBE181}"/>
    <dgm:cxn modelId="{B124EEDE-089D-497F-B096-35283A670FB6}" type="presOf" srcId="{540AB92C-F128-486D-8223-904483F8313E}" destId="{874A9082-7B86-4B34-916C-3FFCCD6022B6}" srcOrd="0" destOrd="0" presId="urn:microsoft.com/office/officeart/2005/8/layout/cycle4#1"/>
    <dgm:cxn modelId="{1A679653-E10F-4CFC-86AA-BFFFF1FB2D29}" srcId="{AB5FE5F6-253E-4302-8769-C0273A10E848}" destId="{03846DFC-E603-4394-BB10-6AEDC8F0F10B}" srcOrd="1" destOrd="0" parTransId="{2BC71B28-C21D-4748-8777-DAB2CC2F1439}" sibTransId="{EE6CF7C7-1A7D-4076-A741-2A66B3913A2D}"/>
    <dgm:cxn modelId="{67221D17-996D-4620-AFB2-B2A0490B4F80}" type="presParOf" srcId="{ECDDC43F-6984-49FF-A1B3-E126B4CBF806}" destId="{F03B2AE3-B4E4-404B-A93E-97C396428408}" srcOrd="0" destOrd="0" presId="urn:microsoft.com/office/officeart/2005/8/layout/cycle4#1"/>
    <dgm:cxn modelId="{97BEDF76-2A2B-49C1-A5F8-2521DD6F3BF7}" type="presParOf" srcId="{F03B2AE3-B4E4-404B-A93E-97C396428408}" destId="{349EABE2-9A75-475F-BE07-B7C881D37197}" srcOrd="0" destOrd="0" presId="urn:microsoft.com/office/officeart/2005/8/layout/cycle4#1"/>
    <dgm:cxn modelId="{87EF6053-245C-4C76-935B-1E00AA4719A7}" type="presParOf" srcId="{ECDDC43F-6984-49FF-A1B3-E126B4CBF806}" destId="{B041CFB5-69B5-47EC-9F2E-E1A6C6E2B0CC}" srcOrd="1" destOrd="0" presId="urn:microsoft.com/office/officeart/2005/8/layout/cycle4#1"/>
    <dgm:cxn modelId="{13DBBA79-8894-4BF5-84A8-800C690000D5}" type="presParOf" srcId="{B041CFB5-69B5-47EC-9F2E-E1A6C6E2B0CC}" destId="{874A9082-7B86-4B34-916C-3FFCCD6022B6}" srcOrd="0" destOrd="0" presId="urn:microsoft.com/office/officeart/2005/8/layout/cycle4#1"/>
    <dgm:cxn modelId="{76BCF0CC-12A7-4B26-A770-0A265920A6A7}" type="presParOf" srcId="{B041CFB5-69B5-47EC-9F2E-E1A6C6E2B0CC}" destId="{8F03AE53-50DD-422C-9196-968574803C3C}" srcOrd="1" destOrd="0" presId="urn:microsoft.com/office/officeart/2005/8/layout/cycle4#1"/>
    <dgm:cxn modelId="{AD8491BE-C231-409A-A207-8DDBFD8B5D97}" type="presParOf" srcId="{B041CFB5-69B5-47EC-9F2E-E1A6C6E2B0CC}" destId="{CD40108D-43F1-4D62-B286-693232EAA0F6}" srcOrd="2" destOrd="0" presId="urn:microsoft.com/office/officeart/2005/8/layout/cycle4#1"/>
    <dgm:cxn modelId="{70D1A585-28BE-44E0-BB10-9541B3DC5E7E}" type="presParOf" srcId="{B041CFB5-69B5-47EC-9F2E-E1A6C6E2B0CC}" destId="{4DB801C1-1B4D-4F4B-B594-907EDCFB2826}" srcOrd="3" destOrd="0" presId="urn:microsoft.com/office/officeart/2005/8/layout/cycle4#1"/>
    <dgm:cxn modelId="{6CE96751-5F80-49BF-8DF4-F54B93A4541C}" type="presParOf" srcId="{B041CFB5-69B5-47EC-9F2E-E1A6C6E2B0CC}" destId="{C5642CAD-B7CA-44B2-AEDB-8BDDD471A1CE}" srcOrd="4" destOrd="0" presId="urn:microsoft.com/office/officeart/2005/8/layout/cycle4#1"/>
    <dgm:cxn modelId="{DA83C6DB-9F39-4C77-8F1F-D775BF103FDC}" type="presParOf" srcId="{ECDDC43F-6984-49FF-A1B3-E126B4CBF806}" destId="{0F8EDD9E-FCE4-4DC8-87F6-FF1CE6CCCF6C}" srcOrd="2" destOrd="0" presId="urn:microsoft.com/office/officeart/2005/8/layout/cycle4#1"/>
    <dgm:cxn modelId="{6DB4F68C-C917-4433-8490-AFA48E2EDBEC}" type="presParOf" srcId="{ECDDC43F-6984-49FF-A1B3-E126B4CBF806}" destId="{79B89BF8-54CB-47FD-80D1-2B24D8DFA55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D734DC-52BE-435D-A71E-A9E08AFE7BFA}" type="doc">
      <dgm:prSet loTypeId="urn:microsoft.com/office/officeart/2005/8/layout/vList6" loCatId="process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E1A9F133-D3E0-4E36-A655-C349FB03A51E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100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80BFF66-0D1F-4A7E-9C3D-BE638DF5DB1F}" type="parTrans" cxnId="{46BF48F9-F131-4EB0-90E4-59706C4FB939}">
      <dgm:prSet/>
      <dgm:spPr/>
      <dgm:t>
        <a:bodyPr/>
        <a:lstStyle/>
        <a:p>
          <a:endParaRPr lang="th-TH"/>
        </a:p>
      </dgm:t>
    </dgm:pt>
    <dgm:pt modelId="{90BEF645-411F-4DC5-B8BE-94C3EFB82EE4}" type="sibTrans" cxnId="{46BF48F9-F131-4EB0-90E4-59706C4FB939}">
      <dgm:prSet/>
      <dgm:spPr/>
      <dgm:t>
        <a:bodyPr/>
        <a:lstStyle/>
        <a:p>
          <a:endParaRPr lang="th-TH"/>
        </a:p>
      </dgm:t>
    </dgm:pt>
    <dgm:pt modelId="{654D29AD-10BE-4CA9-BD00-75115D90555C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การตรวจรับพัสดุให้เป็นไปตามสัญญา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5CD3CC8-38E4-45A5-A74A-47D1B2064311}" type="parTrans" cxnId="{C5A30C88-93D6-4ECA-81FC-D70D1774CF0F}">
      <dgm:prSet/>
      <dgm:spPr/>
      <dgm:t>
        <a:bodyPr/>
        <a:lstStyle/>
        <a:p>
          <a:endParaRPr lang="th-TH"/>
        </a:p>
      </dgm:t>
    </dgm:pt>
    <dgm:pt modelId="{ECCE8646-7167-4140-BDD0-CD21F356DD54}" type="sibTrans" cxnId="{C5A30C88-93D6-4ECA-81FC-D70D1774CF0F}">
      <dgm:prSet/>
      <dgm:spPr/>
      <dgm:t>
        <a:bodyPr/>
        <a:lstStyle/>
        <a:p>
          <a:endParaRPr lang="th-TH"/>
        </a:p>
      </dgm:t>
    </dgm:pt>
    <dgm:pt modelId="{5E05CEFF-9451-48B2-B68D-DF8D744ADE94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102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FCDC1C6-A229-4551-8E6C-D46C35C0749B}" type="parTrans" cxnId="{DA57363F-4971-4055-B816-B69DACD6FBC6}">
      <dgm:prSet/>
      <dgm:spPr/>
      <dgm:t>
        <a:bodyPr/>
        <a:lstStyle/>
        <a:p>
          <a:endParaRPr lang="th-TH"/>
        </a:p>
      </dgm:t>
    </dgm:pt>
    <dgm:pt modelId="{EC309621-B459-4B56-9ECA-C429578D9F09}" type="sibTrans" cxnId="{DA57363F-4971-4055-B816-B69DACD6FBC6}">
      <dgm:prSet/>
      <dgm:spPr/>
      <dgm:t>
        <a:bodyPr/>
        <a:lstStyle/>
        <a:p>
          <a:endParaRPr lang="th-TH"/>
        </a:p>
      </dgm:t>
    </dgm:pt>
    <dgm:pt modelId="{6D79D6BC-77A9-4B65-8D9F-E3FA23721870}">
      <dgm:prSet phldrT="[Text]"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การงดหรือลดค่าปรับ หรือการขยายระยะเวลาทำการตามสัญญา ให้อยู่ในดุลพินิจตามกรณีที่กำหนด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CEE80CD-823A-4639-B232-9722222E09DD}" type="parTrans" cxnId="{8EF0576B-8882-412B-ACD9-5E2D6316477C}">
      <dgm:prSet/>
      <dgm:spPr/>
      <dgm:t>
        <a:bodyPr/>
        <a:lstStyle/>
        <a:p>
          <a:endParaRPr lang="th-TH"/>
        </a:p>
      </dgm:t>
    </dgm:pt>
    <dgm:pt modelId="{CCE45580-7C31-4AEA-A83A-9C9A69EF51C4}" type="sibTrans" cxnId="{8EF0576B-8882-412B-ACD9-5E2D6316477C}">
      <dgm:prSet/>
      <dgm:spPr/>
      <dgm:t>
        <a:bodyPr/>
        <a:lstStyle/>
        <a:p>
          <a:endParaRPr lang="th-TH"/>
        </a:p>
      </dgm:t>
    </dgm:pt>
    <dgm:pt modelId="{33F90B56-3192-4BD6-A9FE-A5790CE512AD}">
      <dgm:prSet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มาตรา 103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1E0630B-2B18-4A22-AED1-7BD40D2935DC}" type="parTrans" cxnId="{D00EFF1B-0870-43AB-A389-CA088641B13F}">
      <dgm:prSet/>
      <dgm:spPr/>
      <dgm:t>
        <a:bodyPr/>
        <a:lstStyle/>
        <a:p>
          <a:endParaRPr lang="th-TH"/>
        </a:p>
      </dgm:t>
    </dgm:pt>
    <dgm:pt modelId="{67B39B53-81B2-4393-8844-F583F78EFF29}" type="sibTrans" cxnId="{D00EFF1B-0870-43AB-A389-CA088641B13F}">
      <dgm:prSet/>
      <dgm:spPr/>
      <dgm:t>
        <a:bodyPr/>
        <a:lstStyle/>
        <a:p>
          <a:endParaRPr lang="th-TH"/>
        </a:p>
      </dgm:t>
    </dgm:pt>
    <dgm:pt modelId="{BBDE3217-1D43-4850-A062-75C961402F49}">
      <dgm:prSet custT="1"/>
      <dgm:spPr/>
      <dgm:t>
        <a:bodyPr/>
        <a:lstStyle/>
        <a:p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การบอกเลิกสัญญาให้อยู่ในดุลพินิจของ</a:t>
          </a:r>
          <a:b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rPr>
            <a:t>ผู้มีอำนาจ ตามกรณีที่กำหนด 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D392ACD-A584-4EB5-822B-D6FE0457B2E2}" type="parTrans" cxnId="{48A7146A-C27F-40E0-AC60-F1693DF9C496}">
      <dgm:prSet/>
      <dgm:spPr/>
      <dgm:t>
        <a:bodyPr/>
        <a:lstStyle/>
        <a:p>
          <a:endParaRPr lang="th-TH"/>
        </a:p>
      </dgm:t>
    </dgm:pt>
    <dgm:pt modelId="{81FCBD94-211D-4432-BA18-4E05DF3C2F97}" type="sibTrans" cxnId="{48A7146A-C27F-40E0-AC60-F1693DF9C496}">
      <dgm:prSet/>
      <dgm:spPr/>
      <dgm:t>
        <a:bodyPr/>
        <a:lstStyle/>
        <a:p>
          <a:endParaRPr lang="th-TH"/>
        </a:p>
      </dgm:t>
    </dgm:pt>
    <dgm:pt modelId="{59AA3E72-A918-48A6-80EB-829B67ACCB04}">
      <dgm:prSet phldrT="[Text]" custT="1"/>
      <dgm:spPr/>
      <dgm:t>
        <a:bodyPr/>
        <a:lstStyle/>
        <a:p>
          <a:endParaRPr lang="th-TH" sz="1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42B6904-885E-4B20-9CFE-90E16EB6BECA}" type="parTrans" cxnId="{AF608E7C-A549-473F-A5D0-67C9038AF282}">
      <dgm:prSet/>
      <dgm:spPr/>
      <dgm:t>
        <a:bodyPr/>
        <a:lstStyle/>
        <a:p>
          <a:endParaRPr lang="th-TH"/>
        </a:p>
      </dgm:t>
    </dgm:pt>
    <dgm:pt modelId="{3D14E1CA-74B9-4250-8DB5-1780718568D0}" type="sibTrans" cxnId="{AF608E7C-A549-473F-A5D0-67C9038AF282}">
      <dgm:prSet/>
      <dgm:spPr/>
      <dgm:t>
        <a:bodyPr/>
        <a:lstStyle/>
        <a:p>
          <a:endParaRPr lang="th-TH"/>
        </a:p>
      </dgm:t>
    </dgm:pt>
    <dgm:pt modelId="{2FC1B437-8A27-45AA-A74F-C8E20FFEFA51}" type="pres">
      <dgm:prSet presAssocID="{EFD734DC-52BE-435D-A71E-A9E08AFE7BF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DF39033-98DA-42CA-8642-3F7E4AAA9FAB}" type="pres">
      <dgm:prSet presAssocID="{E1A9F133-D3E0-4E36-A655-C349FB03A51E}" presName="linNode" presStyleCnt="0"/>
      <dgm:spPr/>
    </dgm:pt>
    <dgm:pt modelId="{A447B589-9967-4DD5-B9B3-0E3DF2733E56}" type="pres">
      <dgm:prSet presAssocID="{E1A9F133-D3E0-4E36-A655-C349FB03A51E}" presName="parentShp" presStyleLbl="node1" presStyleIdx="0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AA3841-EB69-4B76-BB62-5F1FAC212FF9}" type="pres">
      <dgm:prSet presAssocID="{E1A9F133-D3E0-4E36-A655-C349FB03A51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CAC7CD-160A-4300-B779-E6871A5EBF64}" type="pres">
      <dgm:prSet presAssocID="{90BEF645-411F-4DC5-B8BE-94C3EFB82EE4}" presName="spacing" presStyleCnt="0"/>
      <dgm:spPr/>
    </dgm:pt>
    <dgm:pt modelId="{8776078E-0A38-4946-99CD-1B245A77A700}" type="pres">
      <dgm:prSet presAssocID="{5E05CEFF-9451-48B2-B68D-DF8D744ADE94}" presName="linNode" presStyleCnt="0"/>
      <dgm:spPr/>
    </dgm:pt>
    <dgm:pt modelId="{D46163B4-4072-4FC3-B9EA-13798F6422B6}" type="pres">
      <dgm:prSet presAssocID="{5E05CEFF-9451-48B2-B68D-DF8D744ADE94}" presName="parentShp" presStyleLbl="node1" presStyleIdx="1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555CD4-457B-4486-AED5-8C17702F8B68}" type="pres">
      <dgm:prSet presAssocID="{5E05CEFF-9451-48B2-B68D-DF8D744ADE94}" presName="childShp" presStyleLbl="bgAccFollowNode1" presStyleIdx="1" presStyleCnt="3" custScaleY="12225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518647-3CD8-4CD3-A77D-92B627075BCA}" type="pres">
      <dgm:prSet presAssocID="{EC309621-B459-4B56-9ECA-C429578D9F09}" presName="spacing" presStyleCnt="0"/>
      <dgm:spPr/>
    </dgm:pt>
    <dgm:pt modelId="{482CC556-26B1-4C08-9B02-F19E35BA05D1}" type="pres">
      <dgm:prSet presAssocID="{33F90B56-3192-4BD6-A9FE-A5790CE512AD}" presName="linNode" presStyleCnt="0"/>
      <dgm:spPr/>
    </dgm:pt>
    <dgm:pt modelId="{E2F78DCB-166C-465D-B5FB-47046BCBFEA7}" type="pres">
      <dgm:prSet presAssocID="{33F90B56-3192-4BD6-A9FE-A5790CE512AD}" presName="parentShp" presStyleLbl="node1" presStyleIdx="2" presStyleCnt="3" custScaleX="579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0D5DA8-50AF-40C0-B3A4-E3E89E6C7472}" type="pres">
      <dgm:prSet presAssocID="{33F90B56-3192-4BD6-A9FE-A5790CE512A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84564CA-5F69-4261-9160-C4BFA360BE66}" type="presOf" srcId="{6D79D6BC-77A9-4B65-8D9F-E3FA23721870}" destId="{6C555CD4-457B-4486-AED5-8C17702F8B68}" srcOrd="0" destOrd="0" presId="urn:microsoft.com/office/officeart/2005/8/layout/vList6"/>
    <dgm:cxn modelId="{C5A30C88-93D6-4ECA-81FC-D70D1774CF0F}" srcId="{E1A9F133-D3E0-4E36-A655-C349FB03A51E}" destId="{654D29AD-10BE-4CA9-BD00-75115D90555C}" srcOrd="1" destOrd="0" parTransId="{95CD3CC8-38E4-45A5-A74A-47D1B2064311}" sibTransId="{ECCE8646-7167-4140-BDD0-CD21F356DD54}"/>
    <dgm:cxn modelId="{E4C1F3D2-25EF-4A2E-A18B-9151514C62A0}" type="presOf" srcId="{5E05CEFF-9451-48B2-B68D-DF8D744ADE94}" destId="{D46163B4-4072-4FC3-B9EA-13798F6422B6}" srcOrd="0" destOrd="0" presId="urn:microsoft.com/office/officeart/2005/8/layout/vList6"/>
    <dgm:cxn modelId="{46BF48F9-F131-4EB0-90E4-59706C4FB939}" srcId="{EFD734DC-52BE-435D-A71E-A9E08AFE7BFA}" destId="{E1A9F133-D3E0-4E36-A655-C349FB03A51E}" srcOrd="0" destOrd="0" parTransId="{180BFF66-0D1F-4A7E-9C3D-BE638DF5DB1F}" sibTransId="{90BEF645-411F-4DC5-B8BE-94C3EFB82EE4}"/>
    <dgm:cxn modelId="{C6188D3B-292D-432D-B315-A3305C0297CE}" type="presOf" srcId="{33F90B56-3192-4BD6-A9FE-A5790CE512AD}" destId="{E2F78DCB-166C-465D-B5FB-47046BCBFEA7}" srcOrd="0" destOrd="0" presId="urn:microsoft.com/office/officeart/2005/8/layout/vList6"/>
    <dgm:cxn modelId="{8EF0576B-8882-412B-ACD9-5E2D6316477C}" srcId="{5E05CEFF-9451-48B2-B68D-DF8D744ADE94}" destId="{6D79D6BC-77A9-4B65-8D9F-E3FA23721870}" srcOrd="0" destOrd="0" parTransId="{ECEE80CD-823A-4639-B232-9722222E09DD}" sibTransId="{CCE45580-7C31-4AEA-A83A-9C9A69EF51C4}"/>
    <dgm:cxn modelId="{D00EFF1B-0870-43AB-A389-CA088641B13F}" srcId="{EFD734DC-52BE-435D-A71E-A9E08AFE7BFA}" destId="{33F90B56-3192-4BD6-A9FE-A5790CE512AD}" srcOrd="2" destOrd="0" parTransId="{51E0630B-2B18-4A22-AED1-7BD40D2935DC}" sibTransId="{67B39B53-81B2-4393-8844-F583F78EFF29}"/>
    <dgm:cxn modelId="{7F335DF0-DFC2-42B3-87E3-2337C689E398}" type="presOf" srcId="{59AA3E72-A918-48A6-80EB-829B67ACCB04}" destId="{5EAA3841-EB69-4B76-BB62-5F1FAC212FF9}" srcOrd="0" destOrd="0" presId="urn:microsoft.com/office/officeart/2005/8/layout/vList6"/>
    <dgm:cxn modelId="{DA57363F-4971-4055-B816-B69DACD6FBC6}" srcId="{EFD734DC-52BE-435D-A71E-A9E08AFE7BFA}" destId="{5E05CEFF-9451-48B2-B68D-DF8D744ADE94}" srcOrd="1" destOrd="0" parTransId="{AFCDC1C6-A229-4551-8E6C-D46C35C0749B}" sibTransId="{EC309621-B459-4B56-9ECA-C429578D9F09}"/>
    <dgm:cxn modelId="{AF608E7C-A549-473F-A5D0-67C9038AF282}" srcId="{E1A9F133-D3E0-4E36-A655-C349FB03A51E}" destId="{59AA3E72-A918-48A6-80EB-829B67ACCB04}" srcOrd="0" destOrd="0" parTransId="{242B6904-885E-4B20-9CFE-90E16EB6BECA}" sibTransId="{3D14E1CA-74B9-4250-8DB5-1780718568D0}"/>
    <dgm:cxn modelId="{48A7146A-C27F-40E0-AC60-F1693DF9C496}" srcId="{33F90B56-3192-4BD6-A9FE-A5790CE512AD}" destId="{BBDE3217-1D43-4850-A062-75C961402F49}" srcOrd="0" destOrd="0" parTransId="{CD392ACD-A584-4EB5-822B-D6FE0457B2E2}" sibTransId="{81FCBD94-211D-4432-BA18-4E05DF3C2F97}"/>
    <dgm:cxn modelId="{479C275E-0CFA-4C31-9EFC-5F8C5A907479}" type="presOf" srcId="{E1A9F133-D3E0-4E36-A655-C349FB03A51E}" destId="{A447B589-9967-4DD5-B9B3-0E3DF2733E56}" srcOrd="0" destOrd="0" presId="urn:microsoft.com/office/officeart/2005/8/layout/vList6"/>
    <dgm:cxn modelId="{4EBEEC9B-C82C-43C8-8456-BA24A3482863}" type="presOf" srcId="{654D29AD-10BE-4CA9-BD00-75115D90555C}" destId="{5EAA3841-EB69-4B76-BB62-5F1FAC212FF9}" srcOrd="0" destOrd="1" presId="urn:microsoft.com/office/officeart/2005/8/layout/vList6"/>
    <dgm:cxn modelId="{69D8C744-5E92-474D-B368-DC0930333725}" type="presOf" srcId="{EFD734DC-52BE-435D-A71E-A9E08AFE7BFA}" destId="{2FC1B437-8A27-45AA-A74F-C8E20FFEFA51}" srcOrd="0" destOrd="0" presId="urn:microsoft.com/office/officeart/2005/8/layout/vList6"/>
    <dgm:cxn modelId="{56F04D34-EE22-4C8D-B251-FABDEE2DD3B7}" type="presOf" srcId="{BBDE3217-1D43-4850-A062-75C961402F49}" destId="{B40D5DA8-50AF-40C0-B3A4-E3E89E6C7472}" srcOrd="0" destOrd="0" presId="urn:microsoft.com/office/officeart/2005/8/layout/vList6"/>
    <dgm:cxn modelId="{A43015D7-A10C-45AB-A7E4-7F0E98375BAB}" type="presParOf" srcId="{2FC1B437-8A27-45AA-A74F-C8E20FFEFA51}" destId="{DDF39033-98DA-42CA-8642-3F7E4AAA9FAB}" srcOrd="0" destOrd="0" presId="urn:microsoft.com/office/officeart/2005/8/layout/vList6"/>
    <dgm:cxn modelId="{4BB71BAE-2C4F-4612-8229-8175D9C4E9C7}" type="presParOf" srcId="{DDF39033-98DA-42CA-8642-3F7E4AAA9FAB}" destId="{A447B589-9967-4DD5-B9B3-0E3DF2733E56}" srcOrd="0" destOrd="0" presId="urn:microsoft.com/office/officeart/2005/8/layout/vList6"/>
    <dgm:cxn modelId="{83E47662-35CB-4AD2-978A-99047DEF7FD6}" type="presParOf" srcId="{DDF39033-98DA-42CA-8642-3F7E4AAA9FAB}" destId="{5EAA3841-EB69-4B76-BB62-5F1FAC212FF9}" srcOrd="1" destOrd="0" presId="urn:microsoft.com/office/officeart/2005/8/layout/vList6"/>
    <dgm:cxn modelId="{253ED717-4DA6-4C2F-A655-5CC384413AA5}" type="presParOf" srcId="{2FC1B437-8A27-45AA-A74F-C8E20FFEFA51}" destId="{ABCAC7CD-160A-4300-B779-E6871A5EBF64}" srcOrd="1" destOrd="0" presId="urn:microsoft.com/office/officeart/2005/8/layout/vList6"/>
    <dgm:cxn modelId="{F272A548-F221-4EDE-BC2F-FB981AEA9D7F}" type="presParOf" srcId="{2FC1B437-8A27-45AA-A74F-C8E20FFEFA51}" destId="{8776078E-0A38-4946-99CD-1B245A77A700}" srcOrd="2" destOrd="0" presId="urn:microsoft.com/office/officeart/2005/8/layout/vList6"/>
    <dgm:cxn modelId="{255AC1DC-13B9-42DE-969C-A3F3C8D56AC8}" type="presParOf" srcId="{8776078E-0A38-4946-99CD-1B245A77A700}" destId="{D46163B4-4072-4FC3-B9EA-13798F6422B6}" srcOrd="0" destOrd="0" presId="urn:microsoft.com/office/officeart/2005/8/layout/vList6"/>
    <dgm:cxn modelId="{16A9497C-5B08-4D8A-9207-C9BEE58E7DEF}" type="presParOf" srcId="{8776078E-0A38-4946-99CD-1B245A77A700}" destId="{6C555CD4-457B-4486-AED5-8C17702F8B68}" srcOrd="1" destOrd="0" presId="urn:microsoft.com/office/officeart/2005/8/layout/vList6"/>
    <dgm:cxn modelId="{91719C62-198B-4F55-BCD7-3C649EFA6BF9}" type="presParOf" srcId="{2FC1B437-8A27-45AA-A74F-C8E20FFEFA51}" destId="{DD518647-3CD8-4CD3-A77D-92B627075BCA}" srcOrd="3" destOrd="0" presId="urn:microsoft.com/office/officeart/2005/8/layout/vList6"/>
    <dgm:cxn modelId="{C63BF31C-19BA-42CF-9B82-CD0E0B3C2E4E}" type="presParOf" srcId="{2FC1B437-8A27-45AA-A74F-C8E20FFEFA51}" destId="{482CC556-26B1-4C08-9B02-F19E35BA05D1}" srcOrd="4" destOrd="0" presId="urn:microsoft.com/office/officeart/2005/8/layout/vList6"/>
    <dgm:cxn modelId="{0D3ED657-A0DD-4462-831A-DF6D3286EBC2}" type="presParOf" srcId="{482CC556-26B1-4C08-9B02-F19E35BA05D1}" destId="{E2F78DCB-166C-465D-B5FB-47046BCBFEA7}" srcOrd="0" destOrd="0" presId="urn:microsoft.com/office/officeart/2005/8/layout/vList6"/>
    <dgm:cxn modelId="{9BA76EDE-F48B-4865-B43B-2D9BBABC2B8D}" type="presParOf" srcId="{482CC556-26B1-4C08-9B02-F19E35BA05D1}" destId="{B40D5DA8-50AF-40C0-B3A4-E3E89E6C74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FC94F-F1F3-4C3C-B22D-22AD478E87ED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3521B7A-8734-479F-A14C-982B59F90083}">
      <dgm:prSet phldrT="[ข้อความ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คำนิยาม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2B37F5A1-322F-4DB5-9A81-0BDB97A51C50}" type="parTrans" cxnId="{9658E25A-9AB5-469E-9E1C-6CEC0983D183}">
      <dgm:prSet/>
      <dgm:spPr/>
      <dgm:t>
        <a:bodyPr/>
        <a:lstStyle/>
        <a:p>
          <a:endParaRPr lang="th-TH" b="1"/>
        </a:p>
      </dgm:t>
    </dgm:pt>
    <dgm:pt modelId="{214AA67A-CD9A-481C-885C-277FBFCE014E}" type="sibTrans" cxnId="{9658E25A-9AB5-469E-9E1C-6CEC0983D183}">
      <dgm:prSet/>
      <dgm:spPr/>
      <dgm:t>
        <a:bodyPr/>
        <a:lstStyle/>
        <a:p>
          <a:endParaRPr lang="th-TH" b="1"/>
        </a:p>
      </dgm:t>
    </dgm:pt>
    <dgm:pt modelId="{1B24F0A8-1A45-46F2-8328-75587B1BEF87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4.องค์กรสนับสนุนดูแลการจัดซื้อจัดจ้างและการบริหารพัสดุภาครัฐ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28615C9-2671-4665-B0CE-02AC35489FCA}" type="parTrans" cxnId="{77F8FC0D-90BC-4929-8B6F-EA65C8783AD3}">
      <dgm:prSet/>
      <dgm:spPr/>
      <dgm:t>
        <a:bodyPr/>
        <a:lstStyle/>
        <a:p>
          <a:endParaRPr lang="th-TH" b="1"/>
        </a:p>
      </dgm:t>
    </dgm:pt>
    <dgm:pt modelId="{0BC5DD47-B654-44E2-ACDE-6AD04340B087}" type="sibTrans" cxnId="{77F8FC0D-90BC-4929-8B6F-EA65C8783AD3}">
      <dgm:prSet/>
      <dgm:spPr/>
      <dgm:t>
        <a:bodyPr/>
        <a:lstStyle/>
        <a:p>
          <a:endParaRPr lang="th-TH" b="1"/>
        </a:p>
      </dgm:t>
    </dgm:pt>
    <dgm:pt modelId="{B49C4B58-E795-4D13-B795-533E4EB9DF94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5.การขึ้นทะเบียนผู้ประกอบการ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695DF94-9F7A-4627-B840-233F906ADCD6}" type="parTrans" cxnId="{2A43C19A-FD8F-4059-A7AB-EF8E828E2495}">
      <dgm:prSet/>
      <dgm:spPr/>
      <dgm:t>
        <a:bodyPr/>
        <a:lstStyle/>
        <a:p>
          <a:endParaRPr lang="th-TH" b="1"/>
        </a:p>
      </dgm:t>
    </dgm:pt>
    <dgm:pt modelId="{98AF144C-B4ED-4C67-A474-4A83634AD32D}" type="sibTrans" cxnId="{2A43C19A-FD8F-4059-A7AB-EF8E828E2495}">
      <dgm:prSet/>
      <dgm:spPr/>
      <dgm:t>
        <a:bodyPr/>
        <a:lstStyle/>
        <a:p>
          <a:endParaRPr lang="th-TH" b="1"/>
        </a:p>
      </dgm:t>
    </dgm:pt>
    <dgm:pt modelId="{413F99C0-2364-4FEA-890E-532A2BA3EFF0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1.บททั่วไป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CBD64FE1-4C3A-4883-9733-3692F42EF673}" type="parTrans" cxnId="{CFA746B5-F5C8-4317-BEAC-90FCCE43B751}">
      <dgm:prSet/>
      <dgm:spPr/>
      <dgm:t>
        <a:bodyPr/>
        <a:lstStyle/>
        <a:p>
          <a:endParaRPr lang="th-TH" b="1"/>
        </a:p>
      </dgm:t>
    </dgm:pt>
    <dgm:pt modelId="{CF2CC4AB-0184-478A-82BB-B292530CBCE1}" type="sibTrans" cxnId="{CFA746B5-F5C8-4317-BEAC-90FCCE43B751}">
      <dgm:prSet/>
      <dgm:spPr/>
      <dgm:t>
        <a:bodyPr/>
        <a:lstStyle/>
        <a:p>
          <a:endParaRPr lang="th-TH" b="1"/>
        </a:p>
      </dgm:t>
    </dgm:pt>
    <dgm:pt modelId="{75DC4F00-00F6-40A8-B25E-DCE1DEB1653C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2.การมีส่วนร่วมของภาคประชาชนและผู้ประกอบการในการป้องกันการทุจริต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B9D0A5F-A6DB-413B-898E-2B2C6116F913}" type="parTrans" cxnId="{D403D089-5727-43DC-B8CE-B882A99F5B84}">
      <dgm:prSet/>
      <dgm:spPr/>
      <dgm:t>
        <a:bodyPr/>
        <a:lstStyle/>
        <a:p>
          <a:endParaRPr lang="th-TH" b="1"/>
        </a:p>
      </dgm:t>
    </dgm:pt>
    <dgm:pt modelId="{F2ACE990-A9C3-485A-A32D-5B14A7B9C493}" type="sibTrans" cxnId="{D403D089-5727-43DC-B8CE-B882A99F5B84}">
      <dgm:prSet/>
      <dgm:spPr/>
      <dgm:t>
        <a:bodyPr/>
        <a:lstStyle/>
        <a:p>
          <a:endParaRPr lang="th-TH" b="1"/>
        </a:p>
      </dgm:t>
    </dgm:pt>
    <dgm:pt modelId="{19E71ADE-407F-4787-99B3-712BD7FCE25E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3.คณะกรรมการ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FC35B18-955F-4A46-A3E4-B39EBA6D3637}" type="parTrans" cxnId="{360F4921-38FA-433F-9D07-3E033D41362F}">
      <dgm:prSet/>
      <dgm:spPr/>
      <dgm:t>
        <a:bodyPr/>
        <a:lstStyle/>
        <a:p>
          <a:endParaRPr lang="th-TH" b="1"/>
        </a:p>
      </dgm:t>
    </dgm:pt>
    <dgm:pt modelId="{9499B374-A283-43A5-BE67-4C0B08BF51F8}" type="sibTrans" cxnId="{360F4921-38FA-433F-9D07-3E033D41362F}">
      <dgm:prSet/>
      <dgm:spPr/>
      <dgm:t>
        <a:bodyPr/>
        <a:lstStyle/>
        <a:p>
          <a:endParaRPr lang="th-TH" b="1"/>
        </a:p>
      </dgm:t>
    </dgm:pt>
    <dgm:pt modelId="{F2BC49CC-0C4F-4055-9522-AE3EB533FE3A}" type="pres">
      <dgm:prSet presAssocID="{34DFC94F-F1F3-4C3C-B22D-22AD478E87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A759AEC-E402-4903-BABE-AE09C48AE89B}" type="pres">
      <dgm:prSet presAssocID="{63521B7A-8734-479F-A14C-982B59F90083}" presName="parentLin" presStyleCnt="0"/>
      <dgm:spPr/>
    </dgm:pt>
    <dgm:pt modelId="{1742BDAF-842F-49AD-9FC1-F4B53344355C}" type="pres">
      <dgm:prSet presAssocID="{63521B7A-8734-479F-A14C-982B59F90083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C97BC497-924A-4A7F-BA81-5530D5F43191}" type="pres">
      <dgm:prSet presAssocID="{63521B7A-8734-479F-A14C-982B59F9008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397A3D-ABF4-49F0-A6B7-E64BAA80AC50}" type="pres">
      <dgm:prSet presAssocID="{63521B7A-8734-479F-A14C-982B59F90083}" presName="negativeSpace" presStyleCnt="0"/>
      <dgm:spPr/>
    </dgm:pt>
    <dgm:pt modelId="{05F368CE-E999-4F30-AC4F-FCA01B1A69FB}" type="pres">
      <dgm:prSet presAssocID="{63521B7A-8734-479F-A14C-982B59F90083}" presName="childText" presStyleLbl="conFgAcc1" presStyleIdx="0" presStyleCnt="6">
        <dgm:presLayoutVars>
          <dgm:bulletEnabled val="1"/>
        </dgm:presLayoutVars>
      </dgm:prSet>
      <dgm:spPr/>
    </dgm:pt>
    <dgm:pt modelId="{F8AEB5CB-7683-4D2E-BF5D-18EEBBADEB64}" type="pres">
      <dgm:prSet presAssocID="{214AA67A-CD9A-481C-885C-277FBFCE014E}" presName="spaceBetweenRectangles" presStyleCnt="0"/>
      <dgm:spPr/>
    </dgm:pt>
    <dgm:pt modelId="{E55CF97B-DA96-4121-96CD-C5BDB68449CF}" type="pres">
      <dgm:prSet presAssocID="{413F99C0-2364-4FEA-890E-532A2BA3EFF0}" presName="parentLin" presStyleCnt="0"/>
      <dgm:spPr/>
    </dgm:pt>
    <dgm:pt modelId="{F52FFDC1-543F-4DF1-A275-93A8D49B8338}" type="pres">
      <dgm:prSet presAssocID="{413F99C0-2364-4FEA-890E-532A2BA3EFF0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FF7D85C3-4EBD-4FB2-8733-24B42996D992}" type="pres">
      <dgm:prSet presAssocID="{413F99C0-2364-4FEA-890E-532A2BA3EFF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8B6EA2-ABD1-4CBF-A282-84F0C0E7C902}" type="pres">
      <dgm:prSet presAssocID="{413F99C0-2364-4FEA-890E-532A2BA3EFF0}" presName="negativeSpace" presStyleCnt="0"/>
      <dgm:spPr/>
    </dgm:pt>
    <dgm:pt modelId="{83E25790-EBB4-4A90-AA6C-13ED95C5F791}" type="pres">
      <dgm:prSet presAssocID="{413F99C0-2364-4FEA-890E-532A2BA3EFF0}" presName="childText" presStyleLbl="conFgAcc1" presStyleIdx="1" presStyleCnt="6">
        <dgm:presLayoutVars>
          <dgm:bulletEnabled val="1"/>
        </dgm:presLayoutVars>
      </dgm:prSet>
      <dgm:spPr/>
    </dgm:pt>
    <dgm:pt modelId="{CC7CEDFE-6C55-41A6-A1C9-14713B678E9B}" type="pres">
      <dgm:prSet presAssocID="{CF2CC4AB-0184-478A-82BB-B292530CBCE1}" presName="spaceBetweenRectangles" presStyleCnt="0"/>
      <dgm:spPr/>
    </dgm:pt>
    <dgm:pt modelId="{5428C39D-3784-46A0-B241-B36F74B1E3D5}" type="pres">
      <dgm:prSet presAssocID="{75DC4F00-00F6-40A8-B25E-DCE1DEB1653C}" presName="parentLin" presStyleCnt="0"/>
      <dgm:spPr/>
    </dgm:pt>
    <dgm:pt modelId="{0C6C3BB8-EC47-4011-A4D7-AA268595D1BE}" type="pres">
      <dgm:prSet presAssocID="{75DC4F00-00F6-40A8-B25E-DCE1DEB1653C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B8EE6EA5-C44F-4D9A-9838-1E50A45B52F5}" type="pres">
      <dgm:prSet presAssocID="{75DC4F00-00F6-40A8-B25E-DCE1DEB165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EB487A-909B-4231-8697-BC2797D551B1}" type="pres">
      <dgm:prSet presAssocID="{75DC4F00-00F6-40A8-B25E-DCE1DEB1653C}" presName="negativeSpace" presStyleCnt="0"/>
      <dgm:spPr/>
    </dgm:pt>
    <dgm:pt modelId="{4D66D0CD-FE75-4E81-B87D-13953FB95C25}" type="pres">
      <dgm:prSet presAssocID="{75DC4F00-00F6-40A8-B25E-DCE1DEB1653C}" presName="childText" presStyleLbl="conFgAcc1" presStyleIdx="2" presStyleCnt="6">
        <dgm:presLayoutVars>
          <dgm:bulletEnabled val="1"/>
        </dgm:presLayoutVars>
      </dgm:prSet>
      <dgm:spPr/>
    </dgm:pt>
    <dgm:pt modelId="{505F944E-7E0F-4839-8B26-E8CE33452FDD}" type="pres">
      <dgm:prSet presAssocID="{F2ACE990-A9C3-485A-A32D-5B14A7B9C493}" presName="spaceBetweenRectangles" presStyleCnt="0"/>
      <dgm:spPr/>
    </dgm:pt>
    <dgm:pt modelId="{34E6A545-977C-4FF4-BC51-99756B8DCB52}" type="pres">
      <dgm:prSet presAssocID="{19E71ADE-407F-4787-99B3-712BD7FCE25E}" presName="parentLin" presStyleCnt="0"/>
      <dgm:spPr/>
    </dgm:pt>
    <dgm:pt modelId="{A27CCFCE-F3C1-4D23-ACE3-9D354FD7E4DF}" type="pres">
      <dgm:prSet presAssocID="{19E71ADE-407F-4787-99B3-712BD7FCE25E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A90B1460-1F45-4D11-A08C-2C27312DFFD8}" type="pres">
      <dgm:prSet presAssocID="{19E71ADE-407F-4787-99B3-712BD7FCE25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88AF0D-A74C-4147-B6A2-E7C13AA54219}" type="pres">
      <dgm:prSet presAssocID="{19E71ADE-407F-4787-99B3-712BD7FCE25E}" presName="negativeSpace" presStyleCnt="0"/>
      <dgm:spPr/>
    </dgm:pt>
    <dgm:pt modelId="{CE80E666-C5DF-4C46-AA84-449AD132B683}" type="pres">
      <dgm:prSet presAssocID="{19E71ADE-407F-4787-99B3-712BD7FCE25E}" presName="childText" presStyleLbl="conFgAcc1" presStyleIdx="3" presStyleCnt="6">
        <dgm:presLayoutVars>
          <dgm:bulletEnabled val="1"/>
        </dgm:presLayoutVars>
      </dgm:prSet>
      <dgm:spPr/>
    </dgm:pt>
    <dgm:pt modelId="{AEC1517D-3C4C-4796-A6AA-50B51DAD491C}" type="pres">
      <dgm:prSet presAssocID="{9499B374-A283-43A5-BE67-4C0B08BF51F8}" presName="spaceBetweenRectangles" presStyleCnt="0"/>
      <dgm:spPr/>
    </dgm:pt>
    <dgm:pt modelId="{3198A7D7-506B-4D9D-BD11-D59B48079C47}" type="pres">
      <dgm:prSet presAssocID="{1B24F0A8-1A45-46F2-8328-75587B1BEF87}" presName="parentLin" presStyleCnt="0"/>
      <dgm:spPr/>
    </dgm:pt>
    <dgm:pt modelId="{18C25BF9-E7B9-4441-ADA5-1EC3724EADC0}" type="pres">
      <dgm:prSet presAssocID="{1B24F0A8-1A45-46F2-8328-75587B1BEF87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AD7FE116-CF5E-4F0B-8D75-9B1756D57143}" type="pres">
      <dgm:prSet presAssocID="{1B24F0A8-1A45-46F2-8328-75587B1BEF8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E63BC2-E4E5-483D-8056-F369FF93D693}" type="pres">
      <dgm:prSet presAssocID="{1B24F0A8-1A45-46F2-8328-75587B1BEF87}" presName="negativeSpace" presStyleCnt="0"/>
      <dgm:spPr/>
    </dgm:pt>
    <dgm:pt modelId="{3FCCFF69-17C6-4C33-A71F-7EF10E3BF060}" type="pres">
      <dgm:prSet presAssocID="{1B24F0A8-1A45-46F2-8328-75587B1BEF87}" presName="childText" presStyleLbl="conFgAcc1" presStyleIdx="4" presStyleCnt="6">
        <dgm:presLayoutVars>
          <dgm:bulletEnabled val="1"/>
        </dgm:presLayoutVars>
      </dgm:prSet>
      <dgm:spPr/>
    </dgm:pt>
    <dgm:pt modelId="{4FC712C6-14B3-4C09-AB22-DE8D793965F7}" type="pres">
      <dgm:prSet presAssocID="{0BC5DD47-B654-44E2-ACDE-6AD04340B087}" presName="spaceBetweenRectangles" presStyleCnt="0"/>
      <dgm:spPr/>
    </dgm:pt>
    <dgm:pt modelId="{0E3952D9-D0B8-47F9-97A8-6D8074318BC2}" type="pres">
      <dgm:prSet presAssocID="{B49C4B58-E795-4D13-B795-533E4EB9DF94}" presName="parentLin" presStyleCnt="0"/>
      <dgm:spPr/>
    </dgm:pt>
    <dgm:pt modelId="{CC6F6122-C8E4-4F7F-BCA5-433D3FCC0CA1}" type="pres">
      <dgm:prSet presAssocID="{B49C4B58-E795-4D13-B795-533E4EB9DF94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F8E8C5A1-00B5-4399-B663-C20353FEFC38}" type="pres">
      <dgm:prSet presAssocID="{B49C4B58-E795-4D13-B795-533E4EB9DF9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69D64B-A9F5-43CA-90E0-63E3079365BB}" type="pres">
      <dgm:prSet presAssocID="{B49C4B58-E795-4D13-B795-533E4EB9DF94}" presName="negativeSpace" presStyleCnt="0"/>
      <dgm:spPr/>
    </dgm:pt>
    <dgm:pt modelId="{EDD940E1-29A8-4C4D-B8B0-D2DB616B771F}" type="pres">
      <dgm:prSet presAssocID="{B49C4B58-E795-4D13-B795-533E4EB9DF9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FA746B5-F5C8-4317-BEAC-90FCCE43B751}" srcId="{34DFC94F-F1F3-4C3C-B22D-22AD478E87ED}" destId="{413F99C0-2364-4FEA-890E-532A2BA3EFF0}" srcOrd="1" destOrd="0" parTransId="{CBD64FE1-4C3A-4883-9733-3692F42EF673}" sibTransId="{CF2CC4AB-0184-478A-82BB-B292530CBCE1}"/>
    <dgm:cxn modelId="{CDA085ED-47D8-41D8-A364-D2ADB4D562C0}" type="presOf" srcId="{1B24F0A8-1A45-46F2-8328-75587B1BEF87}" destId="{18C25BF9-E7B9-4441-ADA5-1EC3724EADC0}" srcOrd="0" destOrd="0" presId="urn:microsoft.com/office/officeart/2005/8/layout/list1"/>
    <dgm:cxn modelId="{56FC569B-933A-42E5-A49D-2353A09D32E3}" type="presOf" srcId="{19E71ADE-407F-4787-99B3-712BD7FCE25E}" destId="{A27CCFCE-F3C1-4D23-ACE3-9D354FD7E4DF}" srcOrd="0" destOrd="0" presId="urn:microsoft.com/office/officeart/2005/8/layout/list1"/>
    <dgm:cxn modelId="{2A43C19A-FD8F-4059-A7AB-EF8E828E2495}" srcId="{34DFC94F-F1F3-4C3C-B22D-22AD478E87ED}" destId="{B49C4B58-E795-4D13-B795-533E4EB9DF94}" srcOrd="5" destOrd="0" parTransId="{5695DF94-9F7A-4627-B840-233F906ADCD6}" sibTransId="{98AF144C-B4ED-4C67-A474-4A83634AD32D}"/>
    <dgm:cxn modelId="{D403D089-5727-43DC-B8CE-B882A99F5B84}" srcId="{34DFC94F-F1F3-4C3C-B22D-22AD478E87ED}" destId="{75DC4F00-00F6-40A8-B25E-DCE1DEB1653C}" srcOrd="2" destOrd="0" parTransId="{9B9D0A5F-A6DB-413B-898E-2B2C6116F913}" sibTransId="{F2ACE990-A9C3-485A-A32D-5B14A7B9C493}"/>
    <dgm:cxn modelId="{68A7E760-6A37-4A57-851B-FDC32A2659DF}" type="presOf" srcId="{1B24F0A8-1A45-46F2-8328-75587B1BEF87}" destId="{AD7FE116-CF5E-4F0B-8D75-9B1756D57143}" srcOrd="1" destOrd="0" presId="urn:microsoft.com/office/officeart/2005/8/layout/list1"/>
    <dgm:cxn modelId="{FB43B271-04CA-4E62-97EB-AD318DEFA928}" type="presOf" srcId="{63521B7A-8734-479F-A14C-982B59F90083}" destId="{C97BC497-924A-4A7F-BA81-5530D5F43191}" srcOrd="1" destOrd="0" presId="urn:microsoft.com/office/officeart/2005/8/layout/list1"/>
    <dgm:cxn modelId="{0E1BBFD9-3F64-4310-8B4D-84485148E3AA}" type="presOf" srcId="{413F99C0-2364-4FEA-890E-532A2BA3EFF0}" destId="{FF7D85C3-4EBD-4FB2-8733-24B42996D992}" srcOrd="1" destOrd="0" presId="urn:microsoft.com/office/officeart/2005/8/layout/list1"/>
    <dgm:cxn modelId="{B1D1B8F5-A6FA-41C3-A8FD-0BA101AD26C5}" type="presOf" srcId="{75DC4F00-00F6-40A8-B25E-DCE1DEB1653C}" destId="{0C6C3BB8-EC47-4011-A4D7-AA268595D1BE}" srcOrd="0" destOrd="0" presId="urn:microsoft.com/office/officeart/2005/8/layout/list1"/>
    <dgm:cxn modelId="{9658E25A-9AB5-469E-9E1C-6CEC0983D183}" srcId="{34DFC94F-F1F3-4C3C-B22D-22AD478E87ED}" destId="{63521B7A-8734-479F-A14C-982B59F90083}" srcOrd="0" destOrd="0" parTransId="{2B37F5A1-322F-4DB5-9A81-0BDB97A51C50}" sibTransId="{214AA67A-CD9A-481C-885C-277FBFCE014E}"/>
    <dgm:cxn modelId="{360F4921-38FA-433F-9D07-3E033D41362F}" srcId="{34DFC94F-F1F3-4C3C-B22D-22AD478E87ED}" destId="{19E71ADE-407F-4787-99B3-712BD7FCE25E}" srcOrd="3" destOrd="0" parTransId="{BFC35B18-955F-4A46-A3E4-B39EBA6D3637}" sibTransId="{9499B374-A283-43A5-BE67-4C0B08BF51F8}"/>
    <dgm:cxn modelId="{77F8FC0D-90BC-4929-8B6F-EA65C8783AD3}" srcId="{34DFC94F-F1F3-4C3C-B22D-22AD478E87ED}" destId="{1B24F0A8-1A45-46F2-8328-75587B1BEF87}" srcOrd="4" destOrd="0" parTransId="{D28615C9-2671-4665-B0CE-02AC35489FCA}" sibTransId="{0BC5DD47-B654-44E2-ACDE-6AD04340B087}"/>
    <dgm:cxn modelId="{A6608795-C970-4C40-861D-ED3CFF01FA94}" type="presOf" srcId="{34DFC94F-F1F3-4C3C-B22D-22AD478E87ED}" destId="{F2BC49CC-0C4F-4055-9522-AE3EB533FE3A}" srcOrd="0" destOrd="0" presId="urn:microsoft.com/office/officeart/2005/8/layout/list1"/>
    <dgm:cxn modelId="{AEF52030-01EC-4942-A269-EB98AD9C2A17}" type="presOf" srcId="{B49C4B58-E795-4D13-B795-533E4EB9DF94}" destId="{CC6F6122-C8E4-4F7F-BCA5-433D3FCC0CA1}" srcOrd="0" destOrd="0" presId="urn:microsoft.com/office/officeart/2005/8/layout/list1"/>
    <dgm:cxn modelId="{C1F8082F-4939-4DF1-AE0A-E9415091B871}" type="presOf" srcId="{75DC4F00-00F6-40A8-B25E-DCE1DEB1653C}" destId="{B8EE6EA5-C44F-4D9A-9838-1E50A45B52F5}" srcOrd="1" destOrd="0" presId="urn:microsoft.com/office/officeart/2005/8/layout/list1"/>
    <dgm:cxn modelId="{C9AF1826-EAC1-468C-A699-1F17AA6DB4F8}" type="presOf" srcId="{B49C4B58-E795-4D13-B795-533E4EB9DF94}" destId="{F8E8C5A1-00B5-4399-B663-C20353FEFC38}" srcOrd="1" destOrd="0" presId="urn:microsoft.com/office/officeart/2005/8/layout/list1"/>
    <dgm:cxn modelId="{F65C5828-E981-4701-89AC-F3087727B23C}" type="presOf" srcId="{413F99C0-2364-4FEA-890E-532A2BA3EFF0}" destId="{F52FFDC1-543F-4DF1-A275-93A8D49B8338}" srcOrd="0" destOrd="0" presId="urn:microsoft.com/office/officeart/2005/8/layout/list1"/>
    <dgm:cxn modelId="{C6EA7CD6-2A4A-475F-9F3F-E3A022539A99}" type="presOf" srcId="{63521B7A-8734-479F-A14C-982B59F90083}" destId="{1742BDAF-842F-49AD-9FC1-F4B53344355C}" srcOrd="0" destOrd="0" presId="urn:microsoft.com/office/officeart/2005/8/layout/list1"/>
    <dgm:cxn modelId="{47DD7DC7-A005-4687-B155-BE5FA341D4FC}" type="presOf" srcId="{19E71ADE-407F-4787-99B3-712BD7FCE25E}" destId="{A90B1460-1F45-4D11-A08C-2C27312DFFD8}" srcOrd="1" destOrd="0" presId="urn:microsoft.com/office/officeart/2005/8/layout/list1"/>
    <dgm:cxn modelId="{C829886D-1B1D-4D1A-9B96-B7FA175506EA}" type="presParOf" srcId="{F2BC49CC-0C4F-4055-9522-AE3EB533FE3A}" destId="{DA759AEC-E402-4903-BABE-AE09C48AE89B}" srcOrd="0" destOrd="0" presId="urn:microsoft.com/office/officeart/2005/8/layout/list1"/>
    <dgm:cxn modelId="{84301665-9FEC-460F-8A0B-D205A54A100B}" type="presParOf" srcId="{DA759AEC-E402-4903-BABE-AE09C48AE89B}" destId="{1742BDAF-842F-49AD-9FC1-F4B53344355C}" srcOrd="0" destOrd="0" presId="urn:microsoft.com/office/officeart/2005/8/layout/list1"/>
    <dgm:cxn modelId="{8B150079-E5A7-4DDF-A747-BB81DE1AD93E}" type="presParOf" srcId="{DA759AEC-E402-4903-BABE-AE09C48AE89B}" destId="{C97BC497-924A-4A7F-BA81-5530D5F43191}" srcOrd="1" destOrd="0" presId="urn:microsoft.com/office/officeart/2005/8/layout/list1"/>
    <dgm:cxn modelId="{01CADF55-44B2-4954-9F62-4930724B33C8}" type="presParOf" srcId="{F2BC49CC-0C4F-4055-9522-AE3EB533FE3A}" destId="{B6397A3D-ABF4-49F0-A6B7-E64BAA80AC50}" srcOrd="1" destOrd="0" presId="urn:microsoft.com/office/officeart/2005/8/layout/list1"/>
    <dgm:cxn modelId="{2B388685-CB79-4838-B99E-3473654C2783}" type="presParOf" srcId="{F2BC49CC-0C4F-4055-9522-AE3EB533FE3A}" destId="{05F368CE-E999-4F30-AC4F-FCA01B1A69FB}" srcOrd="2" destOrd="0" presId="urn:microsoft.com/office/officeart/2005/8/layout/list1"/>
    <dgm:cxn modelId="{B8CE3683-9000-4CBB-869A-7566465B665D}" type="presParOf" srcId="{F2BC49CC-0C4F-4055-9522-AE3EB533FE3A}" destId="{F8AEB5CB-7683-4D2E-BF5D-18EEBBADEB64}" srcOrd="3" destOrd="0" presId="urn:microsoft.com/office/officeart/2005/8/layout/list1"/>
    <dgm:cxn modelId="{E95F97C3-B4A0-4EC2-A89A-F47615ABE263}" type="presParOf" srcId="{F2BC49CC-0C4F-4055-9522-AE3EB533FE3A}" destId="{E55CF97B-DA96-4121-96CD-C5BDB68449CF}" srcOrd="4" destOrd="0" presId="urn:microsoft.com/office/officeart/2005/8/layout/list1"/>
    <dgm:cxn modelId="{B02FD8CC-D2D4-4893-A03A-0F5E60868379}" type="presParOf" srcId="{E55CF97B-DA96-4121-96CD-C5BDB68449CF}" destId="{F52FFDC1-543F-4DF1-A275-93A8D49B8338}" srcOrd="0" destOrd="0" presId="urn:microsoft.com/office/officeart/2005/8/layout/list1"/>
    <dgm:cxn modelId="{EFCDDC1B-1CCC-450E-887B-07BC786854D8}" type="presParOf" srcId="{E55CF97B-DA96-4121-96CD-C5BDB68449CF}" destId="{FF7D85C3-4EBD-4FB2-8733-24B42996D992}" srcOrd="1" destOrd="0" presId="urn:microsoft.com/office/officeart/2005/8/layout/list1"/>
    <dgm:cxn modelId="{090744CF-D5C8-4CFC-B8DF-CF80767BC3DE}" type="presParOf" srcId="{F2BC49CC-0C4F-4055-9522-AE3EB533FE3A}" destId="{5E8B6EA2-ABD1-4CBF-A282-84F0C0E7C902}" srcOrd="5" destOrd="0" presId="urn:microsoft.com/office/officeart/2005/8/layout/list1"/>
    <dgm:cxn modelId="{7A557681-D9F7-4FAA-8ABB-7BB1DA68278F}" type="presParOf" srcId="{F2BC49CC-0C4F-4055-9522-AE3EB533FE3A}" destId="{83E25790-EBB4-4A90-AA6C-13ED95C5F791}" srcOrd="6" destOrd="0" presId="urn:microsoft.com/office/officeart/2005/8/layout/list1"/>
    <dgm:cxn modelId="{98D3DFD1-115F-4EB9-BCB5-3A201533FB8F}" type="presParOf" srcId="{F2BC49CC-0C4F-4055-9522-AE3EB533FE3A}" destId="{CC7CEDFE-6C55-41A6-A1C9-14713B678E9B}" srcOrd="7" destOrd="0" presId="urn:microsoft.com/office/officeart/2005/8/layout/list1"/>
    <dgm:cxn modelId="{92929D1B-D174-4549-93A2-4EDDD050FD1A}" type="presParOf" srcId="{F2BC49CC-0C4F-4055-9522-AE3EB533FE3A}" destId="{5428C39D-3784-46A0-B241-B36F74B1E3D5}" srcOrd="8" destOrd="0" presId="urn:microsoft.com/office/officeart/2005/8/layout/list1"/>
    <dgm:cxn modelId="{6EB48620-3193-4C16-B879-8DB0B70B6E69}" type="presParOf" srcId="{5428C39D-3784-46A0-B241-B36F74B1E3D5}" destId="{0C6C3BB8-EC47-4011-A4D7-AA268595D1BE}" srcOrd="0" destOrd="0" presId="urn:microsoft.com/office/officeart/2005/8/layout/list1"/>
    <dgm:cxn modelId="{F97221B1-F3C2-4B44-950A-49D7AB8C9720}" type="presParOf" srcId="{5428C39D-3784-46A0-B241-B36F74B1E3D5}" destId="{B8EE6EA5-C44F-4D9A-9838-1E50A45B52F5}" srcOrd="1" destOrd="0" presId="urn:microsoft.com/office/officeart/2005/8/layout/list1"/>
    <dgm:cxn modelId="{1371215D-D08F-466E-8143-4F0F10D30C8C}" type="presParOf" srcId="{F2BC49CC-0C4F-4055-9522-AE3EB533FE3A}" destId="{39EB487A-909B-4231-8697-BC2797D551B1}" srcOrd="9" destOrd="0" presId="urn:microsoft.com/office/officeart/2005/8/layout/list1"/>
    <dgm:cxn modelId="{719D3EED-E134-460C-B719-D7BFFA3942F8}" type="presParOf" srcId="{F2BC49CC-0C4F-4055-9522-AE3EB533FE3A}" destId="{4D66D0CD-FE75-4E81-B87D-13953FB95C25}" srcOrd="10" destOrd="0" presId="urn:microsoft.com/office/officeart/2005/8/layout/list1"/>
    <dgm:cxn modelId="{B307B27D-4B1F-45DB-916D-D9EE3289E825}" type="presParOf" srcId="{F2BC49CC-0C4F-4055-9522-AE3EB533FE3A}" destId="{505F944E-7E0F-4839-8B26-E8CE33452FDD}" srcOrd="11" destOrd="0" presId="urn:microsoft.com/office/officeart/2005/8/layout/list1"/>
    <dgm:cxn modelId="{29A6821B-3EF4-44E1-BA51-D24A8FBB931E}" type="presParOf" srcId="{F2BC49CC-0C4F-4055-9522-AE3EB533FE3A}" destId="{34E6A545-977C-4FF4-BC51-99756B8DCB52}" srcOrd="12" destOrd="0" presId="urn:microsoft.com/office/officeart/2005/8/layout/list1"/>
    <dgm:cxn modelId="{263FF878-042D-4CEB-8BC3-9E5D38649D81}" type="presParOf" srcId="{34E6A545-977C-4FF4-BC51-99756B8DCB52}" destId="{A27CCFCE-F3C1-4D23-ACE3-9D354FD7E4DF}" srcOrd="0" destOrd="0" presId="urn:microsoft.com/office/officeart/2005/8/layout/list1"/>
    <dgm:cxn modelId="{64031FE6-2516-4B63-B15F-8F7C8EF29159}" type="presParOf" srcId="{34E6A545-977C-4FF4-BC51-99756B8DCB52}" destId="{A90B1460-1F45-4D11-A08C-2C27312DFFD8}" srcOrd="1" destOrd="0" presId="urn:microsoft.com/office/officeart/2005/8/layout/list1"/>
    <dgm:cxn modelId="{B7C565A5-B6CC-4A21-A741-FB17975A3F7A}" type="presParOf" srcId="{F2BC49CC-0C4F-4055-9522-AE3EB533FE3A}" destId="{C388AF0D-A74C-4147-B6A2-E7C13AA54219}" srcOrd="13" destOrd="0" presId="urn:microsoft.com/office/officeart/2005/8/layout/list1"/>
    <dgm:cxn modelId="{D5277B9D-5145-4D56-A44D-B9A0D662F3D4}" type="presParOf" srcId="{F2BC49CC-0C4F-4055-9522-AE3EB533FE3A}" destId="{CE80E666-C5DF-4C46-AA84-449AD132B683}" srcOrd="14" destOrd="0" presId="urn:microsoft.com/office/officeart/2005/8/layout/list1"/>
    <dgm:cxn modelId="{94DD86BA-4DDB-486B-883B-D5DFD60C239F}" type="presParOf" srcId="{F2BC49CC-0C4F-4055-9522-AE3EB533FE3A}" destId="{AEC1517D-3C4C-4796-A6AA-50B51DAD491C}" srcOrd="15" destOrd="0" presId="urn:microsoft.com/office/officeart/2005/8/layout/list1"/>
    <dgm:cxn modelId="{C23F4D75-6D56-49E3-9C4E-90697888275F}" type="presParOf" srcId="{F2BC49CC-0C4F-4055-9522-AE3EB533FE3A}" destId="{3198A7D7-506B-4D9D-BD11-D59B48079C47}" srcOrd="16" destOrd="0" presId="urn:microsoft.com/office/officeart/2005/8/layout/list1"/>
    <dgm:cxn modelId="{5D981BCF-C7F3-4385-9BF8-2089FB78D5E2}" type="presParOf" srcId="{3198A7D7-506B-4D9D-BD11-D59B48079C47}" destId="{18C25BF9-E7B9-4441-ADA5-1EC3724EADC0}" srcOrd="0" destOrd="0" presId="urn:microsoft.com/office/officeart/2005/8/layout/list1"/>
    <dgm:cxn modelId="{1F604CE8-394F-4E4A-8100-931D3C0CE9BE}" type="presParOf" srcId="{3198A7D7-506B-4D9D-BD11-D59B48079C47}" destId="{AD7FE116-CF5E-4F0B-8D75-9B1756D57143}" srcOrd="1" destOrd="0" presId="urn:microsoft.com/office/officeart/2005/8/layout/list1"/>
    <dgm:cxn modelId="{91D55D6E-8108-4804-8F0A-68BA582002D8}" type="presParOf" srcId="{F2BC49CC-0C4F-4055-9522-AE3EB533FE3A}" destId="{64E63BC2-E4E5-483D-8056-F369FF93D693}" srcOrd="17" destOrd="0" presId="urn:microsoft.com/office/officeart/2005/8/layout/list1"/>
    <dgm:cxn modelId="{DEC96F5E-D2E3-489A-B6ED-BBD4056A5E28}" type="presParOf" srcId="{F2BC49CC-0C4F-4055-9522-AE3EB533FE3A}" destId="{3FCCFF69-17C6-4C33-A71F-7EF10E3BF060}" srcOrd="18" destOrd="0" presId="urn:microsoft.com/office/officeart/2005/8/layout/list1"/>
    <dgm:cxn modelId="{6011505E-761E-4C8A-A52B-75379C89107D}" type="presParOf" srcId="{F2BC49CC-0C4F-4055-9522-AE3EB533FE3A}" destId="{4FC712C6-14B3-4C09-AB22-DE8D793965F7}" srcOrd="19" destOrd="0" presId="urn:microsoft.com/office/officeart/2005/8/layout/list1"/>
    <dgm:cxn modelId="{8D5FDA18-CE2A-4EC8-9A5F-624B6F81D271}" type="presParOf" srcId="{F2BC49CC-0C4F-4055-9522-AE3EB533FE3A}" destId="{0E3952D9-D0B8-47F9-97A8-6D8074318BC2}" srcOrd="20" destOrd="0" presId="urn:microsoft.com/office/officeart/2005/8/layout/list1"/>
    <dgm:cxn modelId="{2338544D-5E1D-4570-8A84-CD589AC36C53}" type="presParOf" srcId="{0E3952D9-D0B8-47F9-97A8-6D8074318BC2}" destId="{CC6F6122-C8E4-4F7F-BCA5-433D3FCC0CA1}" srcOrd="0" destOrd="0" presId="urn:microsoft.com/office/officeart/2005/8/layout/list1"/>
    <dgm:cxn modelId="{71C6F833-FA43-41E3-9C4B-77CC4C012917}" type="presParOf" srcId="{0E3952D9-D0B8-47F9-97A8-6D8074318BC2}" destId="{F8E8C5A1-00B5-4399-B663-C20353FEFC38}" srcOrd="1" destOrd="0" presId="urn:microsoft.com/office/officeart/2005/8/layout/list1"/>
    <dgm:cxn modelId="{B187AA1D-96D4-4675-A54C-C9B0B2C6E4C8}" type="presParOf" srcId="{F2BC49CC-0C4F-4055-9522-AE3EB533FE3A}" destId="{5B69D64B-A9F5-43CA-90E0-63E3079365BB}" srcOrd="21" destOrd="0" presId="urn:microsoft.com/office/officeart/2005/8/layout/list1"/>
    <dgm:cxn modelId="{9B3468CD-328E-4BD9-ADFF-C7C6804852A6}" type="presParOf" srcId="{F2BC49CC-0C4F-4055-9522-AE3EB533FE3A}" destId="{EDD940E1-29A8-4C4D-B8B0-D2DB616B771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DFC94F-F1F3-4C3C-B22D-22AD478E87ED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3521B7A-8734-479F-A14C-982B59F90083}">
      <dgm:prSet phldrT="[ข้อความ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6.การจัดซื้อจัดจ้าง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2B37F5A1-322F-4DB5-9A81-0BDB97A51C50}" type="parTrans" cxnId="{9658E25A-9AB5-469E-9E1C-6CEC0983D183}">
      <dgm:prSet/>
      <dgm:spPr/>
      <dgm:t>
        <a:bodyPr/>
        <a:lstStyle/>
        <a:p>
          <a:endParaRPr lang="th-TH" b="1"/>
        </a:p>
      </dgm:t>
    </dgm:pt>
    <dgm:pt modelId="{214AA67A-CD9A-481C-885C-277FBFCE014E}" type="sibTrans" cxnId="{9658E25A-9AB5-469E-9E1C-6CEC0983D183}">
      <dgm:prSet/>
      <dgm:spPr/>
      <dgm:t>
        <a:bodyPr/>
        <a:lstStyle/>
        <a:p>
          <a:endParaRPr lang="th-TH" b="1"/>
        </a:p>
      </dgm:t>
    </dgm:pt>
    <dgm:pt modelId="{1B24F0A8-1A45-46F2-8328-75587B1BEF87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10.การบริหารสัญญาและการตรวจรับพัสดุ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28615C9-2671-4665-B0CE-02AC35489FCA}" type="parTrans" cxnId="{77F8FC0D-90BC-4929-8B6F-EA65C8783AD3}">
      <dgm:prSet/>
      <dgm:spPr/>
      <dgm:t>
        <a:bodyPr/>
        <a:lstStyle/>
        <a:p>
          <a:endParaRPr lang="th-TH" b="1"/>
        </a:p>
      </dgm:t>
    </dgm:pt>
    <dgm:pt modelId="{0BC5DD47-B654-44E2-ACDE-6AD04340B087}" type="sibTrans" cxnId="{77F8FC0D-90BC-4929-8B6F-EA65C8783AD3}">
      <dgm:prSet/>
      <dgm:spPr/>
      <dgm:t>
        <a:bodyPr/>
        <a:lstStyle/>
        <a:p>
          <a:endParaRPr lang="th-TH" b="1"/>
        </a:p>
      </dgm:t>
    </dgm:pt>
    <dgm:pt modelId="{B49C4B58-E795-4D13-B795-533E4EB9DF94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11.การประเมินผลการปฏิบัติงานของผู้ประกอบการ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695DF94-9F7A-4627-B840-233F906ADCD6}" type="parTrans" cxnId="{2A43C19A-FD8F-4059-A7AB-EF8E828E2495}">
      <dgm:prSet/>
      <dgm:spPr/>
      <dgm:t>
        <a:bodyPr/>
        <a:lstStyle/>
        <a:p>
          <a:endParaRPr lang="th-TH" b="1"/>
        </a:p>
      </dgm:t>
    </dgm:pt>
    <dgm:pt modelId="{98AF144C-B4ED-4C67-A474-4A83634AD32D}" type="sibTrans" cxnId="{2A43C19A-FD8F-4059-A7AB-EF8E828E2495}">
      <dgm:prSet/>
      <dgm:spPr/>
      <dgm:t>
        <a:bodyPr/>
        <a:lstStyle/>
        <a:p>
          <a:endParaRPr lang="th-TH" b="1"/>
        </a:p>
      </dgm:t>
    </dgm:pt>
    <dgm:pt modelId="{413F99C0-2364-4FEA-890E-532A2BA3EFF0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7.งานจ้างที่ปรึกษา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CBD64FE1-4C3A-4883-9733-3692F42EF673}" type="parTrans" cxnId="{CFA746B5-F5C8-4317-BEAC-90FCCE43B751}">
      <dgm:prSet/>
      <dgm:spPr/>
      <dgm:t>
        <a:bodyPr/>
        <a:lstStyle/>
        <a:p>
          <a:endParaRPr lang="th-TH" b="1"/>
        </a:p>
      </dgm:t>
    </dgm:pt>
    <dgm:pt modelId="{CF2CC4AB-0184-478A-82BB-B292530CBCE1}" type="sibTrans" cxnId="{CFA746B5-F5C8-4317-BEAC-90FCCE43B751}">
      <dgm:prSet/>
      <dgm:spPr/>
      <dgm:t>
        <a:bodyPr/>
        <a:lstStyle/>
        <a:p>
          <a:endParaRPr lang="th-TH" b="1"/>
        </a:p>
      </dgm:t>
    </dgm:pt>
    <dgm:pt modelId="{75DC4F00-00F6-40A8-B25E-DCE1DEB1653C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8.งานจ้างออกแบบหรือควบคุมงานก่อสร้าง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B9D0A5F-A6DB-413B-898E-2B2C6116F913}" type="parTrans" cxnId="{D403D089-5727-43DC-B8CE-B882A99F5B84}">
      <dgm:prSet/>
      <dgm:spPr/>
      <dgm:t>
        <a:bodyPr/>
        <a:lstStyle/>
        <a:p>
          <a:endParaRPr lang="th-TH" b="1"/>
        </a:p>
      </dgm:t>
    </dgm:pt>
    <dgm:pt modelId="{F2ACE990-A9C3-485A-A32D-5B14A7B9C493}" type="sibTrans" cxnId="{D403D089-5727-43DC-B8CE-B882A99F5B84}">
      <dgm:prSet/>
      <dgm:spPr/>
      <dgm:t>
        <a:bodyPr/>
        <a:lstStyle/>
        <a:p>
          <a:endParaRPr lang="th-TH" b="1"/>
        </a:p>
      </dgm:t>
    </dgm:pt>
    <dgm:pt modelId="{19E71ADE-407F-4787-99B3-712BD7FCE25E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9.การทำสัญญา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FC35B18-955F-4A46-A3E4-B39EBA6D3637}" type="parTrans" cxnId="{360F4921-38FA-433F-9D07-3E033D41362F}">
      <dgm:prSet/>
      <dgm:spPr/>
      <dgm:t>
        <a:bodyPr/>
        <a:lstStyle/>
        <a:p>
          <a:endParaRPr lang="th-TH" b="1"/>
        </a:p>
      </dgm:t>
    </dgm:pt>
    <dgm:pt modelId="{9499B374-A283-43A5-BE67-4C0B08BF51F8}" type="sibTrans" cxnId="{360F4921-38FA-433F-9D07-3E033D41362F}">
      <dgm:prSet/>
      <dgm:spPr/>
      <dgm:t>
        <a:bodyPr/>
        <a:lstStyle/>
        <a:p>
          <a:endParaRPr lang="th-TH" b="1"/>
        </a:p>
      </dgm:t>
    </dgm:pt>
    <dgm:pt modelId="{F2BC49CC-0C4F-4055-9522-AE3EB533FE3A}" type="pres">
      <dgm:prSet presAssocID="{34DFC94F-F1F3-4C3C-B22D-22AD478E87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A759AEC-E402-4903-BABE-AE09C48AE89B}" type="pres">
      <dgm:prSet presAssocID="{63521B7A-8734-479F-A14C-982B59F90083}" presName="parentLin" presStyleCnt="0"/>
      <dgm:spPr/>
    </dgm:pt>
    <dgm:pt modelId="{1742BDAF-842F-49AD-9FC1-F4B53344355C}" type="pres">
      <dgm:prSet presAssocID="{63521B7A-8734-479F-A14C-982B59F90083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C97BC497-924A-4A7F-BA81-5530D5F43191}" type="pres">
      <dgm:prSet presAssocID="{63521B7A-8734-479F-A14C-982B59F9008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397A3D-ABF4-49F0-A6B7-E64BAA80AC50}" type="pres">
      <dgm:prSet presAssocID="{63521B7A-8734-479F-A14C-982B59F90083}" presName="negativeSpace" presStyleCnt="0"/>
      <dgm:spPr/>
    </dgm:pt>
    <dgm:pt modelId="{05F368CE-E999-4F30-AC4F-FCA01B1A69FB}" type="pres">
      <dgm:prSet presAssocID="{63521B7A-8734-479F-A14C-982B59F90083}" presName="childText" presStyleLbl="conFgAcc1" presStyleIdx="0" presStyleCnt="6">
        <dgm:presLayoutVars>
          <dgm:bulletEnabled val="1"/>
        </dgm:presLayoutVars>
      </dgm:prSet>
      <dgm:spPr/>
    </dgm:pt>
    <dgm:pt modelId="{F8AEB5CB-7683-4D2E-BF5D-18EEBBADEB64}" type="pres">
      <dgm:prSet presAssocID="{214AA67A-CD9A-481C-885C-277FBFCE014E}" presName="spaceBetweenRectangles" presStyleCnt="0"/>
      <dgm:spPr/>
    </dgm:pt>
    <dgm:pt modelId="{E55CF97B-DA96-4121-96CD-C5BDB68449CF}" type="pres">
      <dgm:prSet presAssocID="{413F99C0-2364-4FEA-890E-532A2BA3EFF0}" presName="parentLin" presStyleCnt="0"/>
      <dgm:spPr/>
    </dgm:pt>
    <dgm:pt modelId="{F52FFDC1-543F-4DF1-A275-93A8D49B8338}" type="pres">
      <dgm:prSet presAssocID="{413F99C0-2364-4FEA-890E-532A2BA3EFF0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FF7D85C3-4EBD-4FB2-8733-24B42996D992}" type="pres">
      <dgm:prSet presAssocID="{413F99C0-2364-4FEA-890E-532A2BA3EFF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8B6EA2-ABD1-4CBF-A282-84F0C0E7C902}" type="pres">
      <dgm:prSet presAssocID="{413F99C0-2364-4FEA-890E-532A2BA3EFF0}" presName="negativeSpace" presStyleCnt="0"/>
      <dgm:spPr/>
    </dgm:pt>
    <dgm:pt modelId="{83E25790-EBB4-4A90-AA6C-13ED95C5F791}" type="pres">
      <dgm:prSet presAssocID="{413F99C0-2364-4FEA-890E-532A2BA3EFF0}" presName="childText" presStyleLbl="conFgAcc1" presStyleIdx="1" presStyleCnt="6">
        <dgm:presLayoutVars>
          <dgm:bulletEnabled val="1"/>
        </dgm:presLayoutVars>
      </dgm:prSet>
      <dgm:spPr/>
    </dgm:pt>
    <dgm:pt modelId="{CC7CEDFE-6C55-41A6-A1C9-14713B678E9B}" type="pres">
      <dgm:prSet presAssocID="{CF2CC4AB-0184-478A-82BB-B292530CBCE1}" presName="spaceBetweenRectangles" presStyleCnt="0"/>
      <dgm:spPr/>
    </dgm:pt>
    <dgm:pt modelId="{5428C39D-3784-46A0-B241-B36F74B1E3D5}" type="pres">
      <dgm:prSet presAssocID="{75DC4F00-00F6-40A8-B25E-DCE1DEB1653C}" presName="parentLin" presStyleCnt="0"/>
      <dgm:spPr/>
    </dgm:pt>
    <dgm:pt modelId="{0C6C3BB8-EC47-4011-A4D7-AA268595D1BE}" type="pres">
      <dgm:prSet presAssocID="{75DC4F00-00F6-40A8-B25E-DCE1DEB1653C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B8EE6EA5-C44F-4D9A-9838-1E50A45B52F5}" type="pres">
      <dgm:prSet presAssocID="{75DC4F00-00F6-40A8-B25E-DCE1DEB165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EB487A-909B-4231-8697-BC2797D551B1}" type="pres">
      <dgm:prSet presAssocID="{75DC4F00-00F6-40A8-B25E-DCE1DEB1653C}" presName="negativeSpace" presStyleCnt="0"/>
      <dgm:spPr/>
    </dgm:pt>
    <dgm:pt modelId="{4D66D0CD-FE75-4E81-B87D-13953FB95C25}" type="pres">
      <dgm:prSet presAssocID="{75DC4F00-00F6-40A8-B25E-DCE1DEB1653C}" presName="childText" presStyleLbl="conFgAcc1" presStyleIdx="2" presStyleCnt="6">
        <dgm:presLayoutVars>
          <dgm:bulletEnabled val="1"/>
        </dgm:presLayoutVars>
      </dgm:prSet>
      <dgm:spPr/>
    </dgm:pt>
    <dgm:pt modelId="{505F944E-7E0F-4839-8B26-E8CE33452FDD}" type="pres">
      <dgm:prSet presAssocID="{F2ACE990-A9C3-485A-A32D-5B14A7B9C493}" presName="spaceBetweenRectangles" presStyleCnt="0"/>
      <dgm:spPr/>
    </dgm:pt>
    <dgm:pt modelId="{34E6A545-977C-4FF4-BC51-99756B8DCB52}" type="pres">
      <dgm:prSet presAssocID="{19E71ADE-407F-4787-99B3-712BD7FCE25E}" presName="parentLin" presStyleCnt="0"/>
      <dgm:spPr/>
    </dgm:pt>
    <dgm:pt modelId="{A27CCFCE-F3C1-4D23-ACE3-9D354FD7E4DF}" type="pres">
      <dgm:prSet presAssocID="{19E71ADE-407F-4787-99B3-712BD7FCE25E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A90B1460-1F45-4D11-A08C-2C27312DFFD8}" type="pres">
      <dgm:prSet presAssocID="{19E71ADE-407F-4787-99B3-712BD7FCE25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88AF0D-A74C-4147-B6A2-E7C13AA54219}" type="pres">
      <dgm:prSet presAssocID="{19E71ADE-407F-4787-99B3-712BD7FCE25E}" presName="negativeSpace" presStyleCnt="0"/>
      <dgm:spPr/>
    </dgm:pt>
    <dgm:pt modelId="{CE80E666-C5DF-4C46-AA84-449AD132B683}" type="pres">
      <dgm:prSet presAssocID="{19E71ADE-407F-4787-99B3-712BD7FCE25E}" presName="childText" presStyleLbl="conFgAcc1" presStyleIdx="3" presStyleCnt="6">
        <dgm:presLayoutVars>
          <dgm:bulletEnabled val="1"/>
        </dgm:presLayoutVars>
      </dgm:prSet>
      <dgm:spPr/>
    </dgm:pt>
    <dgm:pt modelId="{AEC1517D-3C4C-4796-A6AA-50B51DAD491C}" type="pres">
      <dgm:prSet presAssocID="{9499B374-A283-43A5-BE67-4C0B08BF51F8}" presName="spaceBetweenRectangles" presStyleCnt="0"/>
      <dgm:spPr/>
    </dgm:pt>
    <dgm:pt modelId="{3198A7D7-506B-4D9D-BD11-D59B48079C47}" type="pres">
      <dgm:prSet presAssocID="{1B24F0A8-1A45-46F2-8328-75587B1BEF87}" presName="parentLin" presStyleCnt="0"/>
      <dgm:spPr/>
    </dgm:pt>
    <dgm:pt modelId="{18C25BF9-E7B9-4441-ADA5-1EC3724EADC0}" type="pres">
      <dgm:prSet presAssocID="{1B24F0A8-1A45-46F2-8328-75587B1BEF87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AD7FE116-CF5E-4F0B-8D75-9B1756D57143}" type="pres">
      <dgm:prSet presAssocID="{1B24F0A8-1A45-46F2-8328-75587B1BEF8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E63BC2-E4E5-483D-8056-F369FF93D693}" type="pres">
      <dgm:prSet presAssocID="{1B24F0A8-1A45-46F2-8328-75587B1BEF87}" presName="negativeSpace" presStyleCnt="0"/>
      <dgm:spPr/>
    </dgm:pt>
    <dgm:pt modelId="{3FCCFF69-17C6-4C33-A71F-7EF10E3BF060}" type="pres">
      <dgm:prSet presAssocID="{1B24F0A8-1A45-46F2-8328-75587B1BEF87}" presName="childText" presStyleLbl="conFgAcc1" presStyleIdx="4" presStyleCnt="6">
        <dgm:presLayoutVars>
          <dgm:bulletEnabled val="1"/>
        </dgm:presLayoutVars>
      </dgm:prSet>
      <dgm:spPr/>
    </dgm:pt>
    <dgm:pt modelId="{4FC712C6-14B3-4C09-AB22-DE8D793965F7}" type="pres">
      <dgm:prSet presAssocID="{0BC5DD47-B654-44E2-ACDE-6AD04340B087}" presName="spaceBetweenRectangles" presStyleCnt="0"/>
      <dgm:spPr/>
    </dgm:pt>
    <dgm:pt modelId="{0E3952D9-D0B8-47F9-97A8-6D8074318BC2}" type="pres">
      <dgm:prSet presAssocID="{B49C4B58-E795-4D13-B795-533E4EB9DF94}" presName="parentLin" presStyleCnt="0"/>
      <dgm:spPr/>
    </dgm:pt>
    <dgm:pt modelId="{CC6F6122-C8E4-4F7F-BCA5-433D3FCC0CA1}" type="pres">
      <dgm:prSet presAssocID="{B49C4B58-E795-4D13-B795-533E4EB9DF94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F8E8C5A1-00B5-4399-B663-C20353FEFC38}" type="pres">
      <dgm:prSet presAssocID="{B49C4B58-E795-4D13-B795-533E4EB9DF9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69D64B-A9F5-43CA-90E0-63E3079365BB}" type="pres">
      <dgm:prSet presAssocID="{B49C4B58-E795-4D13-B795-533E4EB9DF94}" presName="negativeSpace" presStyleCnt="0"/>
      <dgm:spPr/>
    </dgm:pt>
    <dgm:pt modelId="{EDD940E1-29A8-4C4D-B8B0-D2DB616B771F}" type="pres">
      <dgm:prSet presAssocID="{B49C4B58-E795-4D13-B795-533E4EB9DF9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FA746B5-F5C8-4317-BEAC-90FCCE43B751}" srcId="{34DFC94F-F1F3-4C3C-B22D-22AD478E87ED}" destId="{413F99C0-2364-4FEA-890E-532A2BA3EFF0}" srcOrd="1" destOrd="0" parTransId="{CBD64FE1-4C3A-4883-9733-3692F42EF673}" sibTransId="{CF2CC4AB-0184-478A-82BB-B292530CBCE1}"/>
    <dgm:cxn modelId="{2A43C19A-FD8F-4059-A7AB-EF8E828E2495}" srcId="{34DFC94F-F1F3-4C3C-B22D-22AD478E87ED}" destId="{B49C4B58-E795-4D13-B795-533E4EB9DF94}" srcOrd="5" destOrd="0" parTransId="{5695DF94-9F7A-4627-B840-233F906ADCD6}" sibTransId="{98AF144C-B4ED-4C67-A474-4A83634AD32D}"/>
    <dgm:cxn modelId="{D403D089-5727-43DC-B8CE-B882A99F5B84}" srcId="{34DFC94F-F1F3-4C3C-B22D-22AD478E87ED}" destId="{75DC4F00-00F6-40A8-B25E-DCE1DEB1653C}" srcOrd="2" destOrd="0" parTransId="{9B9D0A5F-A6DB-413B-898E-2B2C6116F913}" sibTransId="{F2ACE990-A9C3-485A-A32D-5B14A7B9C493}"/>
    <dgm:cxn modelId="{704F0FEC-B650-4479-8CF4-39CEEB82F644}" type="presOf" srcId="{413F99C0-2364-4FEA-890E-532A2BA3EFF0}" destId="{FF7D85C3-4EBD-4FB2-8733-24B42996D992}" srcOrd="1" destOrd="0" presId="urn:microsoft.com/office/officeart/2005/8/layout/list1"/>
    <dgm:cxn modelId="{AE5CF045-9A19-461A-AC6F-20882BFE2C01}" type="presOf" srcId="{34DFC94F-F1F3-4C3C-B22D-22AD478E87ED}" destId="{F2BC49CC-0C4F-4055-9522-AE3EB533FE3A}" srcOrd="0" destOrd="0" presId="urn:microsoft.com/office/officeart/2005/8/layout/list1"/>
    <dgm:cxn modelId="{8F7153F8-9073-43D0-BA4C-D364151DFA94}" type="presOf" srcId="{413F99C0-2364-4FEA-890E-532A2BA3EFF0}" destId="{F52FFDC1-543F-4DF1-A275-93A8D49B8338}" srcOrd="0" destOrd="0" presId="urn:microsoft.com/office/officeart/2005/8/layout/list1"/>
    <dgm:cxn modelId="{9F424614-3BD5-4468-8BD3-358C74CF7B35}" type="presOf" srcId="{75DC4F00-00F6-40A8-B25E-DCE1DEB1653C}" destId="{B8EE6EA5-C44F-4D9A-9838-1E50A45B52F5}" srcOrd="1" destOrd="0" presId="urn:microsoft.com/office/officeart/2005/8/layout/list1"/>
    <dgm:cxn modelId="{9658E25A-9AB5-469E-9E1C-6CEC0983D183}" srcId="{34DFC94F-F1F3-4C3C-B22D-22AD478E87ED}" destId="{63521B7A-8734-479F-A14C-982B59F90083}" srcOrd="0" destOrd="0" parTransId="{2B37F5A1-322F-4DB5-9A81-0BDB97A51C50}" sibTransId="{214AA67A-CD9A-481C-885C-277FBFCE014E}"/>
    <dgm:cxn modelId="{360F4921-38FA-433F-9D07-3E033D41362F}" srcId="{34DFC94F-F1F3-4C3C-B22D-22AD478E87ED}" destId="{19E71ADE-407F-4787-99B3-712BD7FCE25E}" srcOrd="3" destOrd="0" parTransId="{BFC35B18-955F-4A46-A3E4-B39EBA6D3637}" sibTransId="{9499B374-A283-43A5-BE67-4C0B08BF51F8}"/>
    <dgm:cxn modelId="{5E6DE443-BCB3-4E37-BECE-49881B072B46}" type="presOf" srcId="{1B24F0A8-1A45-46F2-8328-75587B1BEF87}" destId="{18C25BF9-E7B9-4441-ADA5-1EC3724EADC0}" srcOrd="0" destOrd="0" presId="urn:microsoft.com/office/officeart/2005/8/layout/list1"/>
    <dgm:cxn modelId="{49B5AA9E-0BC5-4A48-914C-8D2F0D3CB848}" type="presOf" srcId="{63521B7A-8734-479F-A14C-982B59F90083}" destId="{C97BC497-924A-4A7F-BA81-5530D5F43191}" srcOrd="1" destOrd="0" presId="urn:microsoft.com/office/officeart/2005/8/layout/list1"/>
    <dgm:cxn modelId="{77F8FC0D-90BC-4929-8B6F-EA65C8783AD3}" srcId="{34DFC94F-F1F3-4C3C-B22D-22AD478E87ED}" destId="{1B24F0A8-1A45-46F2-8328-75587B1BEF87}" srcOrd="4" destOrd="0" parTransId="{D28615C9-2671-4665-B0CE-02AC35489FCA}" sibTransId="{0BC5DD47-B654-44E2-ACDE-6AD04340B087}"/>
    <dgm:cxn modelId="{46CF4541-83D6-4BC5-8BDB-937877A8D133}" type="presOf" srcId="{1B24F0A8-1A45-46F2-8328-75587B1BEF87}" destId="{AD7FE116-CF5E-4F0B-8D75-9B1756D57143}" srcOrd="1" destOrd="0" presId="urn:microsoft.com/office/officeart/2005/8/layout/list1"/>
    <dgm:cxn modelId="{AEE3C02F-1141-40C2-A88B-D6C5D42A37C4}" type="presOf" srcId="{63521B7A-8734-479F-A14C-982B59F90083}" destId="{1742BDAF-842F-49AD-9FC1-F4B53344355C}" srcOrd="0" destOrd="0" presId="urn:microsoft.com/office/officeart/2005/8/layout/list1"/>
    <dgm:cxn modelId="{58796D30-E640-4750-955F-C1C8B2CB0AC2}" type="presOf" srcId="{19E71ADE-407F-4787-99B3-712BD7FCE25E}" destId="{A90B1460-1F45-4D11-A08C-2C27312DFFD8}" srcOrd="1" destOrd="0" presId="urn:microsoft.com/office/officeart/2005/8/layout/list1"/>
    <dgm:cxn modelId="{1BDE2775-DFBD-4FE6-B1FF-2E553E0C048F}" type="presOf" srcId="{75DC4F00-00F6-40A8-B25E-DCE1DEB1653C}" destId="{0C6C3BB8-EC47-4011-A4D7-AA268595D1BE}" srcOrd="0" destOrd="0" presId="urn:microsoft.com/office/officeart/2005/8/layout/list1"/>
    <dgm:cxn modelId="{EB0E8CB2-454F-41D3-B6B8-B2BB82B57953}" type="presOf" srcId="{19E71ADE-407F-4787-99B3-712BD7FCE25E}" destId="{A27CCFCE-F3C1-4D23-ACE3-9D354FD7E4DF}" srcOrd="0" destOrd="0" presId="urn:microsoft.com/office/officeart/2005/8/layout/list1"/>
    <dgm:cxn modelId="{352DE4BA-96B2-4651-A0EB-29F4AD1495F8}" type="presOf" srcId="{B49C4B58-E795-4D13-B795-533E4EB9DF94}" destId="{CC6F6122-C8E4-4F7F-BCA5-433D3FCC0CA1}" srcOrd="0" destOrd="0" presId="urn:microsoft.com/office/officeart/2005/8/layout/list1"/>
    <dgm:cxn modelId="{E73073FE-FF82-4D80-AE5F-9D478974344E}" type="presOf" srcId="{B49C4B58-E795-4D13-B795-533E4EB9DF94}" destId="{F8E8C5A1-00B5-4399-B663-C20353FEFC38}" srcOrd="1" destOrd="0" presId="urn:microsoft.com/office/officeart/2005/8/layout/list1"/>
    <dgm:cxn modelId="{63AF6064-D7A8-4578-93CE-3FC0D020916E}" type="presParOf" srcId="{F2BC49CC-0C4F-4055-9522-AE3EB533FE3A}" destId="{DA759AEC-E402-4903-BABE-AE09C48AE89B}" srcOrd="0" destOrd="0" presId="urn:microsoft.com/office/officeart/2005/8/layout/list1"/>
    <dgm:cxn modelId="{7DEB12BE-598C-4A05-96C0-58DBEA33E3B5}" type="presParOf" srcId="{DA759AEC-E402-4903-BABE-AE09C48AE89B}" destId="{1742BDAF-842F-49AD-9FC1-F4B53344355C}" srcOrd="0" destOrd="0" presId="urn:microsoft.com/office/officeart/2005/8/layout/list1"/>
    <dgm:cxn modelId="{780BB488-8FEC-4EF7-AD90-9BEDD694EDB8}" type="presParOf" srcId="{DA759AEC-E402-4903-BABE-AE09C48AE89B}" destId="{C97BC497-924A-4A7F-BA81-5530D5F43191}" srcOrd="1" destOrd="0" presId="urn:microsoft.com/office/officeart/2005/8/layout/list1"/>
    <dgm:cxn modelId="{E63B3328-6EBF-4074-96A8-61CAEBC5C677}" type="presParOf" srcId="{F2BC49CC-0C4F-4055-9522-AE3EB533FE3A}" destId="{B6397A3D-ABF4-49F0-A6B7-E64BAA80AC50}" srcOrd="1" destOrd="0" presId="urn:microsoft.com/office/officeart/2005/8/layout/list1"/>
    <dgm:cxn modelId="{408CFDCD-B658-4850-82BE-0C60AF8B6ED3}" type="presParOf" srcId="{F2BC49CC-0C4F-4055-9522-AE3EB533FE3A}" destId="{05F368CE-E999-4F30-AC4F-FCA01B1A69FB}" srcOrd="2" destOrd="0" presId="urn:microsoft.com/office/officeart/2005/8/layout/list1"/>
    <dgm:cxn modelId="{3168ADB4-4478-4FE7-82C7-BC767582C533}" type="presParOf" srcId="{F2BC49CC-0C4F-4055-9522-AE3EB533FE3A}" destId="{F8AEB5CB-7683-4D2E-BF5D-18EEBBADEB64}" srcOrd="3" destOrd="0" presId="urn:microsoft.com/office/officeart/2005/8/layout/list1"/>
    <dgm:cxn modelId="{696B57DA-9D6B-44A0-B863-415ECDDB2426}" type="presParOf" srcId="{F2BC49CC-0C4F-4055-9522-AE3EB533FE3A}" destId="{E55CF97B-DA96-4121-96CD-C5BDB68449CF}" srcOrd="4" destOrd="0" presId="urn:microsoft.com/office/officeart/2005/8/layout/list1"/>
    <dgm:cxn modelId="{A1180BF6-F232-4A12-B085-0547CDB14AA3}" type="presParOf" srcId="{E55CF97B-DA96-4121-96CD-C5BDB68449CF}" destId="{F52FFDC1-543F-4DF1-A275-93A8D49B8338}" srcOrd="0" destOrd="0" presId="urn:microsoft.com/office/officeart/2005/8/layout/list1"/>
    <dgm:cxn modelId="{3A437F66-5DD6-4AF5-9975-28F150CDBD49}" type="presParOf" srcId="{E55CF97B-DA96-4121-96CD-C5BDB68449CF}" destId="{FF7D85C3-4EBD-4FB2-8733-24B42996D992}" srcOrd="1" destOrd="0" presId="urn:microsoft.com/office/officeart/2005/8/layout/list1"/>
    <dgm:cxn modelId="{E9D667C6-80C8-4BD7-8FC8-17026B2F94FA}" type="presParOf" srcId="{F2BC49CC-0C4F-4055-9522-AE3EB533FE3A}" destId="{5E8B6EA2-ABD1-4CBF-A282-84F0C0E7C902}" srcOrd="5" destOrd="0" presId="urn:microsoft.com/office/officeart/2005/8/layout/list1"/>
    <dgm:cxn modelId="{E496EED5-75B6-4F76-BAF2-571BF650ED3C}" type="presParOf" srcId="{F2BC49CC-0C4F-4055-9522-AE3EB533FE3A}" destId="{83E25790-EBB4-4A90-AA6C-13ED95C5F791}" srcOrd="6" destOrd="0" presId="urn:microsoft.com/office/officeart/2005/8/layout/list1"/>
    <dgm:cxn modelId="{31025FA3-9761-4753-9C8E-A1211BD43932}" type="presParOf" srcId="{F2BC49CC-0C4F-4055-9522-AE3EB533FE3A}" destId="{CC7CEDFE-6C55-41A6-A1C9-14713B678E9B}" srcOrd="7" destOrd="0" presId="urn:microsoft.com/office/officeart/2005/8/layout/list1"/>
    <dgm:cxn modelId="{39BD7DF0-BC2F-4B4E-9634-C4D5F3AE5245}" type="presParOf" srcId="{F2BC49CC-0C4F-4055-9522-AE3EB533FE3A}" destId="{5428C39D-3784-46A0-B241-B36F74B1E3D5}" srcOrd="8" destOrd="0" presId="urn:microsoft.com/office/officeart/2005/8/layout/list1"/>
    <dgm:cxn modelId="{D594DA15-3187-4821-AA01-5D6F4C1D999C}" type="presParOf" srcId="{5428C39D-3784-46A0-B241-B36F74B1E3D5}" destId="{0C6C3BB8-EC47-4011-A4D7-AA268595D1BE}" srcOrd="0" destOrd="0" presId="urn:microsoft.com/office/officeart/2005/8/layout/list1"/>
    <dgm:cxn modelId="{3F8CE4B2-A1D3-4841-B1FB-C2363CE83BAA}" type="presParOf" srcId="{5428C39D-3784-46A0-B241-B36F74B1E3D5}" destId="{B8EE6EA5-C44F-4D9A-9838-1E50A45B52F5}" srcOrd="1" destOrd="0" presId="urn:microsoft.com/office/officeart/2005/8/layout/list1"/>
    <dgm:cxn modelId="{B7684211-2181-4711-9400-872D669698D3}" type="presParOf" srcId="{F2BC49CC-0C4F-4055-9522-AE3EB533FE3A}" destId="{39EB487A-909B-4231-8697-BC2797D551B1}" srcOrd="9" destOrd="0" presId="urn:microsoft.com/office/officeart/2005/8/layout/list1"/>
    <dgm:cxn modelId="{25E59CC7-B8EE-4B4A-9FEC-034290605A37}" type="presParOf" srcId="{F2BC49CC-0C4F-4055-9522-AE3EB533FE3A}" destId="{4D66D0CD-FE75-4E81-B87D-13953FB95C25}" srcOrd="10" destOrd="0" presId="urn:microsoft.com/office/officeart/2005/8/layout/list1"/>
    <dgm:cxn modelId="{4C7BF2AC-DFB2-42B8-B19B-11F963B7F1D8}" type="presParOf" srcId="{F2BC49CC-0C4F-4055-9522-AE3EB533FE3A}" destId="{505F944E-7E0F-4839-8B26-E8CE33452FDD}" srcOrd="11" destOrd="0" presId="urn:microsoft.com/office/officeart/2005/8/layout/list1"/>
    <dgm:cxn modelId="{5ED8A16C-6A7C-4CC3-B313-8CE11FB4AB9C}" type="presParOf" srcId="{F2BC49CC-0C4F-4055-9522-AE3EB533FE3A}" destId="{34E6A545-977C-4FF4-BC51-99756B8DCB52}" srcOrd="12" destOrd="0" presId="urn:microsoft.com/office/officeart/2005/8/layout/list1"/>
    <dgm:cxn modelId="{60273BEA-3216-4810-BF4D-4F669BEBA7F9}" type="presParOf" srcId="{34E6A545-977C-4FF4-BC51-99756B8DCB52}" destId="{A27CCFCE-F3C1-4D23-ACE3-9D354FD7E4DF}" srcOrd="0" destOrd="0" presId="urn:microsoft.com/office/officeart/2005/8/layout/list1"/>
    <dgm:cxn modelId="{CCBCF796-9929-46D7-A497-8C24C261EC2A}" type="presParOf" srcId="{34E6A545-977C-4FF4-BC51-99756B8DCB52}" destId="{A90B1460-1F45-4D11-A08C-2C27312DFFD8}" srcOrd="1" destOrd="0" presId="urn:microsoft.com/office/officeart/2005/8/layout/list1"/>
    <dgm:cxn modelId="{2E8B146A-2E85-4CCF-A9AB-1C73179E953A}" type="presParOf" srcId="{F2BC49CC-0C4F-4055-9522-AE3EB533FE3A}" destId="{C388AF0D-A74C-4147-B6A2-E7C13AA54219}" srcOrd="13" destOrd="0" presId="urn:microsoft.com/office/officeart/2005/8/layout/list1"/>
    <dgm:cxn modelId="{E8E08A0D-1481-4491-9EDF-A1A48A8620FE}" type="presParOf" srcId="{F2BC49CC-0C4F-4055-9522-AE3EB533FE3A}" destId="{CE80E666-C5DF-4C46-AA84-449AD132B683}" srcOrd="14" destOrd="0" presId="urn:microsoft.com/office/officeart/2005/8/layout/list1"/>
    <dgm:cxn modelId="{6F2A2288-2CB0-40ED-BE7A-E5C0E231C3EB}" type="presParOf" srcId="{F2BC49CC-0C4F-4055-9522-AE3EB533FE3A}" destId="{AEC1517D-3C4C-4796-A6AA-50B51DAD491C}" srcOrd="15" destOrd="0" presId="urn:microsoft.com/office/officeart/2005/8/layout/list1"/>
    <dgm:cxn modelId="{5A61E5D5-2EE3-48B5-B5E7-854F89B11FE9}" type="presParOf" srcId="{F2BC49CC-0C4F-4055-9522-AE3EB533FE3A}" destId="{3198A7D7-506B-4D9D-BD11-D59B48079C47}" srcOrd="16" destOrd="0" presId="urn:microsoft.com/office/officeart/2005/8/layout/list1"/>
    <dgm:cxn modelId="{C0E198CD-06A2-4A98-9EB2-1230E13BE931}" type="presParOf" srcId="{3198A7D7-506B-4D9D-BD11-D59B48079C47}" destId="{18C25BF9-E7B9-4441-ADA5-1EC3724EADC0}" srcOrd="0" destOrd="0" presId="urn:microsoft.com/office/officeart/2005/8/layout/list1"/>
    <dgm:cxn modelId="{26BEFAF9-A5CD-43BB-88B0-C5ABB46EF76F}" type="presParOf" srcId="{3198A7D7-506B-4D9D-BD11-D59B48079C47}" destId="{AD7FE116-CF5E-4F0B-8D75-9B1756D57143}" srcOrd="1" destOrd="0" presId="urn:microsoft.com/office/officeart/2005/8/layout/list1"/>
    <dgm:cxn modelId="{8EFB5D42-9C86-4BC3-A8CB-DCA637A4424D}" type="presParOf" srcId="{F2BC49CC-0C4F-4055-9522-AE3EB533FE3A}" destId="{64E63BC2-E4E5-483D-8056-F369FF93D693}" srcOrd="17" destOrd="0" presId="urn:microsoft.com/office/officeart/2005/8/layout/list1"/>
    <dgm:cxn modelId="{2D1D2271-2398-4F59-A594-5F067BD678CC}" type="presParOf" srcId="{F2BC49CC-0C4F-4055-9522-AE3EB533FE3A}" destId="{3FCCFF69-17C6-4C33-A71F-7EF10E3BF060}" srcOrd="18" destOrd="0" presId="urn:microsoft.com/office/officeart/2005/8/layout/list1"/>
    <dgm:cxn modelId="{AAF9C1C5-1B82-4B0F-B81D-A6405DF6697D}" type="presParOf" srcId="{F2BC49CC-0C4F-4055-9522-AE3EB533FE3A}" destId="{4FC712C6-14B3-4C09-AB22-DE8D793965F7}" srcOrd="19" destOrd="0" presId="urn:microsoft.com/office/officeart/2005/8/layout/list1"/>
    <dgm:cxn modelId="{AC34449C-2A52-4ACF-851D-E5BEF51CF27C}" type="presParOf" srcId="{F2BC49CC-0C4F-4055-9522-AE3EB533FE3A}" destId="{0E3952D9-D0B8-47F9-97A8-6D8074318BC2}" srcOrd="20" destOrd="0" presId="urn:microsoft.com/office/officeart/2005/8/layout/list1"/>
    <dgm:cxn modelId="{CB2C30AC-6A53-4635-A943-0B9C5FCD3F0E}" type="presParOf" srcId="{0E3952D9-D0B8-47F9-97A8-6D8074318BC2}" destId="{CC6F6122-C8E4-4F7F-BCA5-433D3FCC0CA1}" srcOrd="0" destOrd="0" presId="urn:microsoft.com/office/officeart/2005/8/layout/list1"/>
    <dgm:cxn modelId="{047CC52C-6675-4334-BE7C-041CF54B833A}" type="presParOf" srcId="{0E3952D9-D0B8-47F9-97A8-6D8074318BC2}" destId="{F8E8C5A1-00B5-4399-B663-C20353FEFC38}" srcOrd="1" destOrd="0" presId="urn:microsoft.com/office/officeart/2005/8/layout/list1"/>
    <dgm:cxn modelId="{5E80DBF1-7CA8-4E2F-BD95-C2657D66A24B}" type="presParOf" srcId="{F2BC49CC-0C4F-4055-9522-AE3EB533FE3A}" destId="{5B69D64B-A9F5-43CA-90E0-63E3079365BB}" srcOrd="21" destOrd="0" presId="urn:microsoft.com/office/officeart/2005/8/layout/list1"/>
    <dgm:cxn modelId="{447A7B3D-18B6-406A-87A4-76FA154A46CD}" type="presParOf" srcId="{F2BC49CC-0C4F-4055-9522-AE3EB533FE3A}" destId="{EDD940E1-29A8-4C4D-B8B0-D2DB616B771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FC94F-F1F3-4C3C-B22D-22AD478E87ED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3521B7A-8734-479F-A14C-982B59F90083}">
      <dgm:prSet phldrT="[ข้อความ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12.การทิ้งงาน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2B37F5A1-322F-4DB5-9A81-0BDB97A51C50}" type="parTrans" cxnId="{9658E25A-9AB5-469E-9E1C-6CEC0983D183}">
      <dgm:prSet/>
      <dgm:spPr/>
      <dgm:t>
        <a:bodyPr/>
        <a:lstStyle/>
        <a:p>
          <a:endParaRPr lang="th-TH" b="1"/>
        </a:p>
      </dgm:t>
    </dgm:pt>
    <dgm:pt modelId="{214AA67A-CD9A-481C-885C-277FBFCE014E}" type="sibTrans" cxnId="{9658E25A-9AB5-469E-9E1C-6CEC0983D183}">
      <dgm:prSet/>
      <dgm:spPr/>
      <dgm:t>
        <a:bodyPr/>
        <a:lstStyle/>
        <a:p>
          <a:endParaRPr lang="th-TH" b="1"/>
        </a:p>
      </dgm:t>
    </dgm:pt>
    <dgm:pt modelId="{1B24F0A8-1A45-46F2-8328-75587B1BEF87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บทเฉพาะกาล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28615C9-2671-4665-B0CE-02AC35489FCA}" type="parTrans" cxnId="{77F8FC0D-90BC-4929-8B6F-EA65C8783AD3}">
      <dgm:prSet/>
      <dgm:spPr/>
      <dgm:t>
        <a:bodyPr/>
        <a:lstStyle/>
        <a:p>
          <a:endParaRPr lang="th-TH" b="1"/>
        </a:p>
      </dgm:t>
    </dgm:pt>
    <dgm:pt modelId="{0BC5DD47-B654-44E2-ACDE-6AD04340B087}" type="sibTrans" cxnId="{77F8FC0D-90BC-4929-8B6F-EA65C8783AD3}">
      <dgm:prSet/>
      <dgm:spPr/>
      <dgm:t>
        <a:bodyPr/>
        <a:lstStyle/>
        <a:p>
          <a:endParaRPr lang="th-TH" b="1"/>
        </a:p>
      </dgm:t>
    </dgm:pt>
    <dgm:pt modelId="{413F99C0-2364-4FEA-890E-532A2BA3EFF0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13.การบริหารพัสดุ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CBD64FE1-4C3A-4883-9733-3692F42EF673}" type="parTrans" cxnId="{CFA746B5-F5C8-4317-BEAC-90FCCE43B751}">
      <dgm:prSet/>
      <dgm:spPr/>
      <dgm:t>
        <a:bodyPr/>
        <a:lstStyle/>
        <a:p>
          <a:endParaRPr lang="th-TH" b="1"/>
        </a:p>
      </dgm:t>
    </dgm:pt>
    <dgm:pt modelId="{CF2CC4AB-0184-478A-82BB-B292530CBCE1}" type="sibTrans" cxnId="{CFA746B5-F5C8-4317-BEAC-90FCCE43B751}">
      <dgm:prSet/>
      <dgm:spPr/>
      <dgm:t>
        <a:bodyPr/>
        <a:lstStyle/>
        <a:p>
          <a:endParaRPr lang="th-TH" b="1"/>
        </a:p>
      </dgm:t>
    </dgm:pt>
    <dgm:pt modelId="{75DC4F00-00F6-40A8-B25E-DCE1DEB1653C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14.การอุทธรณ์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B9D0A5F-A6DB-413B-898E-2B2C6116F913}" type="parTrans" cxnId="{D403D089-5727-43DC-B8CE-B882A99F5B84}">
      <dgm:prSet/>
      <dgm:spPr/>
      <dgm:t>
        <a:bodyPr/>
        <a:lstStyle/>
        <a:p>
          <a:endParaRPr lang="th-TH" b="1"/>
        </a:p>
      </dgm:t>
    </dgm:pt>
    <dgm:pt modelId="{F2ACE990-A9C3-485A-A32D-5B14A7B9C493}" type="sibTrans" cxnId="{D403D089-5727-43DC-B8CE-B882A99F5B84}">
      <dgm:prSet/>
      <dgm:spPr/>
      <dgm:t>
        <a:bodyPr/>
        <a:lstStyle/>
        <a:p>
          <a:endParaRPr lang="th-TH" b="1"/>
        </a:p>
      </dgm:t>
    </dgm:pt>
    <dgm:pt modelId="{19E71ADE-407F-4787-99B3-712BD7FCE25E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15.บทกำหนดโทษ</a:t>
          </a:r>
          <a:endParaRPr lang="th-TH" sz="20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FC35B18-955F-4A46-A3E4-B39EBA6D3637}" type="parTrans" cxnId="{360F4921-38FA-433F-9D07-3E033D41362F}">
      <dgm:prSet/>
      <dgm:spPr/>
      <dgm:t>
        <a:bodyPr/>
        <a:lstStyle/>
        <a:p>
          <a:endParaRPr lang="th-TH" b="1"/>
        </a:p>
      </dgm:t>
    </dgm:pt>
    <dgm:pt modelId="{9499B374-A283-43A5-BE67-4C0B08BF51F8}" type="sibTrans" cxnId="{360F4921-38FA-433F-9D07-3E033D41362F}">
      <dgm:prSet/>
      <dgm:spPr/>
      <dgm:t>
        <a:bodyPr/>
        <a:lstStyle/>
        <a:p>
          <a:endParaRPr lang="th-TH" b="1"/>
        </a:p>
      </dgm:t>
    </dgm:pt>
    <dgm:pt modelId="{F2BC49CC-0C4F-4055-9522-AE3EB533FE3A}" type="pres">
      <dgm:prSet presAssocID="{34DFC94F-F1F3-4C3C-B22D-22AD478E87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A759AEC-E402-4903-BABE-AE09C48AE89B}" type="pres">
      <dgm:prSet presAssocID="{63521B7A-8734-479F-A14C-982B59F90083}" presName="parentLin" presStyleCnt="0"/>
      <dgm:spPr/>
    </dgm:pt>
    <dgm:pt modelId="{1742BDAF-842F-49AD-9FC1-F4B53344355C}" type="pres">
      <dgm:prSet presAssocID="{63521B7A-8734-479F-A14C-982B59F90083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C97BC497-924A-4A7F-BA81-5530D5F43191}" type="pres">
      <dgm:prSet presAssocID="{63521B7A-8734-479F-A14C-982B59F9008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397A3D-ABF4-49F0-A6B7-E64BAA80AC50}" type="pres">
      <dgm:prSet presAssocID="{63521B7A-8734-479F-A14C-982B59F90083}" presName="negativeSpace" presStyleCnt="0"/>
      <dgm:spPr/>
    </dgm:pt>
    <dgm:pt modelId="{05F368CE-E999-4F30-AC4F-FCA01B1A69FB}" type="pres">
      <dgm:prSet presAssocID="{63521B7A-8734-479F-A14C-982B59F90083}" presName="childText" presStyleLbl="conFgAcc1" presStyleIdx="0" presStyleCnt="5">
        <dgm:presLayoutVars>
          <dgm:bulletEnabled val="1"/>
        </dgm:presLayoutVars>
      </dgm:prSet>
      <dgm:spPr/>
    </dgm:pt>
    <dgm:pt modelId="{F8AEB5CB-7683-4D2E-BF5D-18EEBBADEB64}" type="pres">
      <dgm:prSet presAssocID="{214AA67A-CD9A-481C-885C-277FBFCE014E}" presName="spaceBetweenRectangles" presStyleCnt="0"/>
      <dgm:spPr/>
    </dgm:pt>
    <dgm:pt modelId="{E55CF97B-DA96-4121-96CD-C5BDB68449CF}" type="pres">
      <dgm:prSet presAssocID="{413F99C0-2364-4FEA-890E-532A2BA3EFF0}" presName="parentLin" presStyleCnt="0"/>
      <dgm:spPr/>
    </dgm:pt>
    <dgm:pt modelId="{F52FFDC1-543F-4DF1-A275-93A8D49B8338}" type="pres">
      <dgm:prSet presAssocID="{413F99C0-2364-4FEA-890E-532A2BA3EFF0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FF7D85C3-4EBD-4FB2-8733-24B42996D992}" type="pres">
      <dgm:prSet presAssocID="{413F99C0-2364-4FEA-890E-532A2BA3EFF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8B6EA2-ABD1-4CBF-A282-84F0C0E7C902}" type="pres">
      <dgm:prSet presAssocID="{413F99C0-2364-4FEA-890E-532A2BA3EFF0}" presName="negativeSpace" presStyleCnt="0"/>
      <dgm:spPr/>
    </dgm:pt>
    <dgm:pt modelId="{83E25790-EBB4-4A90-AA6C-13ED95C5F791}" type="pres">
      <dgm:prSet presAssocID="{413F99C0-2364-4FEA-890E-532A2BA3EFF0}" presName="childText" presStyleLbl="conFgAcc1" presStyleIdx="1" presStyleCnt="5">
        <dgm:presLayoutVars>
          <dgm:bulletEnabled val="1"/>
        </dgm:presLayoutVars>
      </dgm:prSet>
      <dgm:spPr/>
    </dgm:pt>
    <dgm:pt modelId="{CC7CEDFE-6C55-41A6-A1C9-14713B678E9B}" type="pres">
      <dgm:prSet presAssocID="{CF2CC4AB-0184-478A-82BB-B292530CBCE1}" presName="spaceBetweenRectangles" presStyleCnt="0"/>
      <dgm:spPr/>
    </dgm:pt>
    <dgm:pt modelId="{5428C39D-3784-46A0-B241-B36F74B1E3D5}" type="pres">
      <dgm:prSet presAssocID="{75DC4F00-00F6-40A8-B25E-DCE1DEB1653C}" presName="parentLin" presStyleCnt="0"/>
      <dgm:spPr/>
    </dgm:pt>
    <dgm:pt modelId="{0C6C3BB8-EC47-4011-A4D7-AA268595D1BE}" type="pres">
      <dgm:prSet presAssocID="{75DC4F00-00F6-40A8-B25E-DCE1DEB1653C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B8EE6EA5-C44F-4D9A-9838-1E50A45B52F5}" type="pres">
      <dgm:prSet presAssocID="{75DC4F00-00F6-40A8-B25E-DCE1DEB1653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EB487A-909B-4231-8697-BC2797D551B1}" type="pres">
      <dgm:prSet presAssocID="{75DC4F00-00F6-40A8-B25E-DCE1DEB1653C}" presName="negativeSpace" presStyleCnt="0"/>
      <dgm:spPr/>
    </dgm:pt>
    <dgm:pt modelId="{4D66D0CD-FE75-4E81-B87D-13953FB95C25}" type="pres">
      <dgm:prSet presAssocID="{75DC4F00-00F6-40A8-B25E-DCE1DEB1653C}" presName="childText" presStyleLbl="conFgAcc1" presStyleIdx="2" presStyleCnt="5">
        <dgm:presLayoutVars>
          <dgm:bulletEnabled val="1"/>
        </dgm:presLayoutVars>
      </dgm:prSet>
      <dgm:spPr/>
    </dgm:pt>
    <dgm:pt modelId="{505F944E-7E0F-4839-8B26-E8CE33452FDD}" type="pres">
      <dgm:prSet presAssocID="{F2ACE990-A9C3-485A-A32D-5B14A7B9C493}" presName="spaceBetweenRectangles" presStyleCnt="0"/>
      <dgm:spPr/>
    </dgm:pt>
    <dgm:pt modelId="{34E6A545-977C-4FF4-BC51-99756B8DCB52}" type="pres">
      <dgm:prSet presAssocID="{19E71ADE-407F-4787-99B3-712BD7FCE25E}" presName="parentLin" presStyleCnt="0"/>
      <dgm:spPr/>
    </dgm:pt>
    <dgm:pt modelId="{A27CCFCE-F3C1-4D23-ACE3-9D354FD7E4DF}" type="pres">
      <dgm:prSet presAssocID="{19E71ADE-407F-4787-99B3-712BD7FCE25E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A90B1460-1F45-4D11-A08C-2C27312DFFD8}" type="pres">
      <dgm:prSet presAssocID="{19E71ADE-407F-4787-99B3-712BD7FCE25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88AF0D-A74C-4147-B6A2-E7C13AA54219}" type="pres">
      <dgm:prSet presAssocID="{19E71ADE-407F-4787-99B3-712BD7FCE25E}" presName="negativeSpace" presStyleCnt="0"/>
      <dgm:spPr/>
    </dgm:pt>
    <dgm:pt modelId="{CE80E666-C5DF-4C46-AA84-449AD132B683}" type="pres">
      <dgm:prSet presAssocID="{19E71ADE-407F-4787-99B3-712BD7FCE25E}" presName="childText" presStyleLbl="conFgAcc1" presStyleIdx="3" presStyleCnt="5">
        <dgm:presLayoutVars>
          <dgm:bulletEnabled val="1"/>
        </dgm:presLayoutVars>
      </dgm:prSet>
      <dgm:spPr/>
    </dgm:pt>
    <dgm:pt modelId="{AEC1517D-3C4C-4796-A6AA-50B51DAD491C}" type="pres">
      <dgm:prSet presAssocID="{9499B374-A283-43A5-BE67-4C0B08BF51F8}" presName="spaceBetweenRectangles" presStyleCnt="0"/>
      <dgm:spPr/>
    </dgm:pt>
    <dgm:pt modelId="{3198A7D7-506B-4D9D-BD11-D59B48079C47}" type="pres">
      <dgm:prSet presAssocID="{1B24F0A8-1A45-46F2-8328-75587B1BEF87}" presName="parentLin" presStyleCnt="0"/>
      <dgm:spPr/>
    </dgm:pt>
    <dgm:pt modelId="{18C25BF9-E7B9-4441-ADA5-1EC3724EADC0}" type="pres">
      <dgm:prSet presAssocID="{1B24F0A8-1A45-46F2-8328-75587B1BEF87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AD7FE116-CF5E-4F0B-8D75-9B1756D57143}" type="pres">
      <dgm:prSet presAssocID="{1B24F0A8-1A45-46F2-8328-75587B1BEF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E63BC2-E4E5-483D-8056-F369FF93D693}" type="pres">
      <dgm:prSet presAssocID="{1B24F0A8-1A45-46F2-8328-75587B1BEF87}" presName="negativeSpace" presStyleCnt="0"/>
      <dgm:spPr/>
    </dgm:pt>
    <dgm:pt modelId="{3FCCFF69-17C6-4C33-A71F-7EF10E3BF060}" type="pres">
      <dgm:prSet presAssocID="{1B24F0A8-1A45-46F2-8328-75587B1BEF8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C2404DD-9C64-402A-BC52-FDA788D811B7}" type="presOf" srcId="{63521B7A-8734-479F-A14C-982B59F90083}" destId="{C97BC497-924A-4A7F-BA81-5530D5F43191}" srcOrd="1" destOrd="0" presId="urn:microsoft.com/office/officeart/2005/8/layout/list1"/>
    <dgm:cxn modelId="{980D5A3C-1AF2-4C73-8294-415B60CFD393}" type="presOf" srcId="{19E71ADE-407F-4787-99B3-712BD7FCE25E}" destId="{A27CCFCE-F3C1-4D23-ACE3-9D354FD7E4DF}" srcOrd="0" destOrd="0" presId="urn:microsoft.com/office/officeart/2005/8/layout/list1"/>
    <dgm:cxn modelId="{CFA746B5-F5C8-4317-BEAC-90FCCE43B751}" srcId="{34DFC94F-F1F3-4C3C-B22D-22AD478E87ED}" destId="{413F99C0-2364-4FEA-890E-532A2BA3EFF0}" srcOrd="1" destOrd="0" parTransId="{CBD64FE1-4C3A-4883-9733-3692F42EF673}" sibTransId="{CF2CC4AB-0184-478A-82BB-B292530CBCE1}"/>
    <dgm:cxn modelId="{D403D089-5727-43DC-B8CE-B882A99F5B84}" srcId="{34DFC94F-F1F3-4C3C-B22D-22AD478E87ED}" destId="{75DC4F00-00F6-40A8-B25E-DCE1DEB1653C}" srcOrd="2" destOrd="0" parTransId="{9B9D0A5F-A6DB-413B-898E-2B2C6116F913}" sibTransId="{F2ACE990-A9C3-485A-A32D-5B14A7B9C493}"/>
    <dgm:cxn modelId="{45EC73A9-9B0E-475A-8A38-799858834AD0}" type="presOf" srcId="{413F99C0-2364-4FEA-890E-532A2BA3EFF0}" destId="{F52FFDC1-543F-4DF1-A275-93A8D49B8338}" srcOrd="0" destOrd="0" presId="urn:microsoft.com/office/officeart/2005/8/layout/list1"/>
    <dgm:cxn modelId="{9658E25A-9AB5-469E-9E1C-6CEC0983D183}" srcId="{34DFC94F-F1F3-4C3C-B22D-22AD478E87ED}" destId="{63521B7A-8734-479F-A14C-982B59F90083}" srcOrd="0" destOrd="0" parTransId="{2B37F5A1-322F-4DB5-9A81-0BDB97A51C50}" sibTransId="{214AA67A-CD9A-481C-885C-277FBFCE014E}"/>
    <dgm:cxn modelId="{360F4921-38FA-433F-9D07-3E033D41362F}" srcId="{34DFC94F-F1F3-4C3C-B22D-22AD478E87ED}" destId="{19E71ADE-407F-4787-99B3-712BD7FCE25E}" srcOrd="3" destOrd="0" parTransId="{BFC35B18-955F-4A46-A3E4-B39EBA6D3637}" sibTransId="{9499B374-A283-43A5-BE67-4C0B08BF51F8}"/>
    <dgm:cxn modelId="{32A49990-FC7F-4D1D-B1F1-9E2F1BCD81FE}" type="presOf" srcId="{1B24F0A8-1A45-46F2-8328-75587B1BEF87}" destId="{AD7FE116-CF5E-4F0B-8D75-9B1756D57143}" srcOrd="1" destOrd="0" presId="urn:microsoft.com/office/officeart/2005/8/layout/list1"/>
    <dgm:cxn modelId="{77F8FC0D-90BC-4929-8B6F-EA65C8783AD3}" srcId="{34DFC94F-F1F3-4C3C-B22D-22AD478E87ED}" destId="{1B24F0A8-1A45-46F2-8328-75587B1BEF87}" srcOrd="4" destOrd="0" parTransId="{D28615C9-2671-4665-B0CE-02AC35489FCA}" sibTransId="{0BC5DD47-B654-44E2-ACDE-6AD04340B087}"/>
    <dgm:cxn modelId="{2DA0D547-D086-4FD2-A8A4-98221C7DE494}" type="presOf" srcId="{34DFC94F-F1F3-4C3C-B22D-22AD478E87ED}" destId="{F2BC49CC-0C4F-4055-9522-AE3EB533FE3A}" srcOrd="0" destOrd="0" presId="urn:microsoft.com/office/officeart/2005/8/layout/list1"/>
    <dgm:cxn modelId="{5D95A799-1860-4BAA-9999-46C7E71D6569}" type="presOf" srcId="{75DC4F00-00F6-40A8-B25E-DCE1DEB1653C}" destId="{B8EE6EA5-C44F-4D9A-9838-1E50A45B52F5}" srcOrd="1" destOrd="0" presId="urn:microsoft.com/office/officeart/2005/8/layout/list1"/>
    <dgm:cxn modelId="{95A138E4-4AD1-4589-9FA4-C7E1E759177B}" type="presOf" srcId="{1B24F0A8-1A45-46F2-8328-75587B1BEF87}" destId="{18C25BF9-E7B9-4441-ADA5-1EC3724EADC0}" srcOrd="0" destOrd="0" presId="urn:microsoft.com/office/officeart/2005/8/layout/list1"/>
    <dgm:cxn modelId="{BA44A5D0-51C8-4160-B9DA-18C6BE102571}" type="presOf" srcId="{75DC4F00-00F6-40A8-B25E-DCE1DEB1653C}" destId="{0C6C3BB8-EC47-4011-A4D7-AA268595D1BE}" srcOrd="0" destOrd="0" presId="urn:microsoft.com/office/officeart/2005/8/layout/list1"/>
    <dgm:cxn modelId="{B5B73049-1578-41D4-8EC5-F46283B64754}" type="presOf" srcId="{63521B7A-8734-479F-A14C-982B59F90083}" destId="{1742BDAF-842F-49AD-9FC1-F4B53344355C}" srcOrd="0" destOrd="0" presId="urn:microsoft.com/office/officeart/2005/8/layout/list1"/>
    <dgm:cxn modelId="{DA3905E3-BB45-4FF4-B75F-620D508C3849}" type="presOf" srcId="{413F99C0-2364-4FEA-890E-532A2BA3EFF0}" destId="{FF7D85C3-4EBD-4FB2-8733-24B42996D992}" srcOrd="1" destOrd="0" presId="urn:microsoft.com/office/officeart/2005/8/layout/list1"/>
    <dgm:cxn modelId="{E1C7A9A5-363D-454C-ACF5-D2C701BB01DD}" type="presOf" srcId="{19E71ADE-407F-4787-99B3-712BD7FCE25E}" destId="{A90B1460-1F45-4D11-A08C-2C27312DFFD8}" srcOrd="1" destOrd="0" presId="urn:microsoft.com/office/officeart/2005/8/layout/list1"/>
    <dgm:cxn modelId="{FECC2629-E39E-4591-A5B8-D78FA4C7FCA7}" type="presParOf" srcId="{F2BC49CC-0C4F-4055-9522-AE3EB533FE3A}" destId="{DA759AEC-E402-4903-BABE-AE09C48AE89B}" srcOrd="0" destOrd="0" presId="urn:microsoft.com/office/officeart/2005/8/layout/list1"/>
    <dgm:cxn modelId="{6D6BDE87-1764-4FBB-8B65-8E56C0A66BB6}" type="presParOf" srcId="{DA759AEC-E402-4903-BABE-AE09C48AE89B}" destId="{1742BDAF-842F-49AD-9FC1-F4B53344355C}" srcOrd="0" destOrd="0" presId="urn:microsoft.com/office/officeart/2005/8/layout/list1"/>
    <dgm:cxn modelId="{1FA284F4-328D-4949-A2B8-8DE47E556C98}" type="presParOf" srcId="{DA759AEC-E402-4903-BABE-AE09C48AE89B}" destId="{C97BC497-924A-4A7F-BA81-5530D5F43191}" srcOrd="1" destOrd="0" presId="urn:microsoft.com/office/officeart/2005/8/layout/list1"/>
    <dgm:cxn modelId="{465874E7-D94D-43F3-8222-B04EE27657C6}" type="presParOf" srcId="{F2BC49CC-0C4F-4055-9522-AE3EB533FE3A}" destId="{B6397A3D-ABF4-49F0-A6B7-E64BAA80AC50}" srcOrd="1" destOrd="0" presId="urn:microsoft.com/office/officeart/2005/8/layout/list1"/>
    <dgm:cxn modelId="{2A8C1C87-0B08-421E-928B-AD9E7F256CF1}" type="presParOf" srcId="{F2BC49CC-0C4F-4055-9522-AE3EB533FE3A}" destId="{05F368CE-E999-4F30-AC4F-FCA01B1A69FB}" srcOrd="2" destOrd="0" presId="urn:microsoft.com/office/officeart/2005/8/layout/list1"/>
    <dgm:cxn modelId="{CC1A0046-2D7E-435E-9853-8553EAB64672}" type="presParOf" srcId="{F2BC49CC-0C4F-4055-9522-AE3EB533FE3A}" destId="{F8AEB5CB-7683-4D2E-BF5D-18EEBBADEB64}" srcOrd="3" destOrd="0" presId="urn:microsoft.com/office/officeart/2005/8/layout/list1"/>
    <dgm:cxn modelId="{93B7392F-82DB-4C7E-840B-A128D587CE99}" type="presParOf" srcId="{F2BC49CC-0C4F-4055-9522-AE3EB533FE3A}" destId="{E55CF97B-DA96-4121-96CD-C5BDB68449CF}" srcOrd="4" destOrd="0" presId="urn:microsoft.com/office/officeart/2005/8/layout/list1"/>
    <dgm:cxn modelId="{C361CD62-3FE1-45B5-A486-CFA358C95691}" type="presParOf" srcId="{E55CF97B-DA96-4121-96CD-C5BDB68449CF}" destId="{F52FFDC1-543F-4DF1-A275-93A8D49B8338}" srcOrd="0" destOrd="0" presId="urn:microsoft.com/office/officeart/2005/8/layout/list1"/>
    <dgm:cxn modelId="{963FAA96-E8EE-40EE-B97D-ECA29D549839}" type="presParOf" srcId="{E55CF97B-DA96-4121-96CD-C5BDB68449CF}" destId="{FF7D85C3-4EBD-4FB2-8733-24B42996D992}" srcOrd="1" destOrd="0" presId="urn:microsoft.com/office/officeart/2005/8/layout/list1"/>
    <dgm:cxn modelId="{84F7A70D-F976-4650-B2A0-45CF1A317ADC}" type="presParOf" srcId="{F2BC49CC-0C4F-4055-9522-AE3EB533FE3A}" destId="{5E8B6EA2-ABD1-4CBF-A282-84F0C0E7C902}" srcOrd="5" destOrd="0" presId="urn:microsoft.com/office/officeart/2005/8/layout/list1"/>
    <dgm:cxn modelId="{5E919D1E-7327-4D54-981A-BDDFBB8AD4F2}" type="presParOf" srcId="{F2BC49CC-0C4F-4055-9522-AE3EB533FE3A}" destId="{83E25790-EBB4-4A90-AA6C-13ED95C5F791}" srcOrd="6" destOrd="0" presId="urn:microsoft.com/office/officeart/2005/8/layout/list1"/>
    <dgm:cxn modelId="{E1D1649B-75CA-46BA-AC7C-B2016B40EFC9}" type="presParOf" srcId="{F2BC49CC-0C4F-4055-9522-AE3EB533FE3A}" destId="{CC7CEDFE-6C55-41A6-A1C9-14713B678E9B}" srcOrd="7" destOrd="0" presId="urn:microsoft.com/office/officeart/2005/8/layout/list1"/>
    <dgm:cxn modelId="{AAD33017-215F-4B28-9C1B-5CD79497E34B}" type="presParOf" srcId="{F2BC49CC-0C4F-4055-9522-AE3EB533FE3A}" destId="{5428C39D-3784-46A0-B241-B36F74B1E3D5}" srcOrd="8" destOrd="0" presId="urn:microsoft.com/office/officeart/2005/8/layout/list1"/>
    <dgm:cxn modelId="{2741B44C-CD9E-4E9D-9209-E85B500E7948}" type="presParOf" srcId="{5428C39D-3784-46A0-B241-B36F74B1E3D5}" destId="{0C6C3BB8-EC47-4011-A4D7-AA268595D1BE}" srcOrd="0" destOrd="0" presId="urn:microsoft.com/office/officeart/2005/8/layout/list1"/>
    <dgm:cxn modelId="{898FE33A-3542-4578-BBE4-A3CEB4135593}" type="presParOf" srcId="{5428C39D-3784-46A0-B241-B36F74B1E3D5}" destId="{B8EE6EA5-C44F-4D9A-9838-1E50A45B52F5}" srcOrd="1" destOrd="0" presId="urn:microsoft.com/office/officeart/2005/8/layout/list1"/>
    <dgm:cxn modelId="{FF3233D0-DCE5-4E21-955B-3F552943FB1A}" type="presParOf" srcId="{F2BC49CC-0C4F-4055-9522-AE3EB533FE3A}" destId="{39EB487A-909B-4231-8697-BC2797D551B1}" srcOrd="9" destOrd="0" presId="urn:microsoft.com/office/officeart/2005/8/layout/list1"/>
    <dgm:cxn modelId="{7A2A028F-FE6D-4809-BC7C-4C7A2133A945}" type="presParOf" srcId="{F2BC49CC-0C4F-4055-9522-AE3EB533FE3A}" destId="{4D66D0CD-FE75-4E81-B87D-13953FB95C25}" srcOrd="10" destOrd="0" presId="urn:microsoft.com/office/officeart/2005/8/layout/list1"/>
    <dgm:cxn modelId="{CF5009E8-1767-43B9-A662-524BA1B73A84}" type="presParOf" srcId="{F2BC49CC-0C4F-4055-9522-AE3EB533FE3A}" destId="{505F944E-7E0F-4839-8B26-E8CE33452FDD}" srcOrd="11" destOrd="0" presId="urn:microsoft.com/office/officeart/2005/8/layout/list1"/>
    <dgm:cxn modelId="{F73555E5-A6D9-42DD-B994-D625DC359573}" type="presParOf" srcId="{F2BC49CC-0C4F-4055-9522-AE3EB533FE3A}" destId="{34E6A545-977C-4FF4-BC51-99756B8DCB52}" srcOrd="12" destOrd="0" presId="urn:microsoft.com/office/officeart/2005/8/layout/list1"/>
    <dgm:cxn modelId="{F148CF90-B289-4AD2-82F1-E2CD96135054}" type="presParOf" srcId="{34E6A545-977C-4FF4-BC51-99756B8DCB52}" destId="{A27CCFCE-F3C1-4D23-ACE3-9D354FD7E4DF}" srcOrd="0" destOrd="0" presId="urn:microsoft.com/office/officeart/2005/8/layout/list1"/>
    <dgm:cxn modelId="{086CFA62-8EDB-41B4-ABD5-E8185D196AB5}" type="presParOf" srcId="{34E6A545-977C-4FF4-BC51-99756B8DCB52}" destId="{A90B1460-1F45-4D11-A08C-2C27312DFFD8}" srcOrd="1" destOrd="0" presId="urn:microsoft.com/office/officeart/2005/8/layout/list1"/>
    <dgm:cxn modelId="{6A3A7498-E819-4B73-BF89-50B3E1F06FC5}" type="presParOf" srcId="{F2BC49CC-0C4F-4055-9522-AE3EB533FE3A}" destId="{C388AF0D-A74C-4147-B6A2-E7C13AA54219}" srcOrd="13" destOrd="0" presId="urn:microsoft.com/office/officeart/2005/8/layout/list1"/>
    <dgm:cxn modelId="{ADC6AA6B-0AA6-4952-AB29-951E9EB84706}" type="presParOf" srcId="{F2BC49CC-0C4F-4055-9522-AE3EB533FE3A}" destId="{CE80E666-C5DF-4C46-AA84-449AD132B683}" srcOrd="14" destOrd="0" presId="urn:microsoft.com/office/officeart/2005/8/layout/list1"/>
    <dgm:cxn modelId="{4E2CAC0D-87D8-435C-8A5B-1DE436405CC4}" type="presParOf" srcId="{F2BC49CC-0C4F-4055-9522-AE3EB533FE3A}" destId="{AEC1517D-3C4C-4796-A6AA-50B51DAD491C}" srcOrd="15" destOrd="0" presId="urn:microsoft.com/office/officeart/2005/8/layout/list1"/>
    <dgm:cxn modelId="{8A5A31C0-AFBE-4C30-A82D-B943B5222D27}" type="presParOf" srcId="{F2BC49CC-0C4F-4055-9522-AE3EB533FE3A}" destId="{3198A7D7-506B-4D9D-BD11-D59B48079C47}" srcOrd="16" destOrd="0" presId="urn:microsoft.com/office/officeart/2005/8/layout/list1"/>
    <dgm:cxn modelId="{FBA81154-A2A0-44D0-963B-47655E0A3359}" type="presParOf" srcId="{3198A7D7-506B-4D9D-BD11-D59B48079C47}" destId="{18C25BF9-E7B9-4441-ADA5-1EC3724EADC0}" srcOrd="0" destOrd="0" presId="urn:microsoft.com/office/officeart/2005/8/layout/list1"/>
    <dgm:cxn modelId="{77B77DEB-83E9-4A59-8162-AED7712A0254}" type="presParOf" srcId="{3198A7D7-506B-4D9D-BD11-D59B48079C47}" destId="{AD7FE116-CF5E-4F0B-8D75-9B1756D57143}" srcOrd="1" destOrd="0" presId="urn:microsoft.com/office/officeart/2005/8/layout/list1"/>
    <dgm:cxn modelId="{49FAF40C-747F-4F62-B1AA-FE7CD98E9130}" type="presParOf" srcId="{F2BC49CC-0C4F-4055-9522-AE3EB533FE3A}" destId="{64E63BC2-E4E5-483D-8056-F369FF93D693}" srcOrd="17" destOrd="0" presId="urn:microsoft.com/office/officeart/2005/8/layout/list1"/>
    <dgm:cxn modelId="{8480370B-D984-4985-B2AC-C802A2E431DB}" type="presParOf" srcId="{F2BC49CC-0C4F-4055-9522-AE3EB533FE3A}" destId="{3FCCFF69-17C6-4C33-A71F-7EF10E3BF06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2F898D-0F93-47FD-AEE6-0CA84F034D70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976531F-6B65-4C81-BD6B-F3097F68FC54}">
      <dgm:prSet phldrT="[ข้อความ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b="1" dirty="0" smtClean="0">
              <a:latin typeface="DilleniaUPC" pitchFamily="18" charset="-34"/>
              <a:cs typeface="DilleniaUPC" pitchFamily="18" charset="-34"/>
            </a:rPr>
            <a:t>ซื้อ</a:t>
          </a:r>
          <a:endParaRPr lang="th-TH" b="1" dirty="0">
            <a:latin typeface="DilleniaUPC" pitchFamily="18" charset="-34"/>
            <a:cs typeface="DilleniaUPC" pitchFamily="18" charset="-34"/>
          </a:endParaRPr>
        </a:p>
      </dgm:t>
    </dgm:pt>
    <dgm:pt modelId="{61BE62AD-93ED-4DA0-B9AA-F16BDD4652C6}" type="parTrans" cxnId="{E5874231-F667-4003-ADA7-3E42DA3746AA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1903B3BC-D160-48CC-A9C4-C0C3DD822F4A}" type="sibTrans" cxnId="{E5874231-F667-4003-ADA7-3E42DA3746AA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F1C8D744-DD02-4E5F-A9B4-6EC1D902E034}">
      <dgm:prSet phldrT="[ข้อความ]"/>
      <dgm:spPr>
        <a:solidFill>
          <a:srgbClr val="FFC000"/>
        </a:solidFill>
      </dgm:spPr>
      <dgm:t>
        <a:bodyPr/>
        <a:lstStyle/>
        <a:p>
          <a:r>
            <a:rPr lang="th-TH" b="1" smtClean="0">
              <a:latin typeface="DilleniaUPC" pitchFamily="18" charset="-34"/>
              <a:cs typeface="DilleniaUPC" pitchFamily="18" charset="-34"/>
            </a:rPr>
            <a:t>จ้าง</a:t>
          </a:r>
          <a:endParaRPr lang="th-TH" b="1" dirty="0">
            <a:latin typeface="DilleniaUPC" pitchFamily="18" charset="-34"/>
            <a:cs typeface="DilleniaUPC" pitchFamily="18" charset="-34"/>
          </a:endParaRPr>
        </a:p>
      </dgm:t>
    </dgm:pt>
    <dgm:pt modelId="{77F67D01-A401-4840-BDA4-B67138E25406}" type="parTrans" cxnId="{4AFBB786-0989-4242-9C23-09A8D8A04CC9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F2D26625-6F9E-4D14-98FD-E8BA452ED5B8}" type="sibTrans" cxnId="{4AFBB786-0989-4242-9C23-09A8D8A04CC9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8BA644EE-36FE-4D44-9F0A-E84886169B22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smtClean="0">
              <a:latin typeface="DilleniaUPC" pitchFamily="18" charset="-34"/>
              <a:cs typeface="DilleniaUPC" pitchFamily="18" charset="-34"/>
            </a:rPr>
            <a:t>เช่า</a:t>
          </a:r>
          <a:endParaRPr lang="th-TH" b="1" dirty="0">
            <a:latin typeface="DilleniaUPC" pitchFamily="18" charset="-34"/>
            <a:cs typeface="DilleniaUPC" pitchFamily="18" charset="-34"/>
          </a:endParaRPr>
        </a:p>
      </dgm:t>
    </dgm:pt>
    <dgm:pt modelId="{63262ED6-418B-441C-88F0-29B0085F3B97}" type="parTrans" cxnId="{99685CDF-D2A6-4EB4-9FDD-308F81422EE6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783F6483-F985-45E3-BF4A-EAC49B2FED19}" type="sibTrans" cxnId="{99685CDF-D2A6-4EB4-9FDD-308F81422EE6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7C094FB6-8098-4E41-A674-BAB492298129}">
      <dgm:prSet phldrT="[ข้อความ]"/>
      <dgm:spPr>
        <a:solidFill>
          <a:srgbClr val="0070C0"/>
        </a:solidFill>
      </dgm:spPr>
      <dgm:t>
        <a:bodyPr/>
        <a:lstStyle/>
        <a:p>
          <a:r>
            <a:rPr lang="th-TH" b="1" dirty="0" smtClean="0">
              <a:latin typeface="DilleniaUPC" pitchFamily="18" charset="-34"/>
              <a:cs typeface="DilleniaUPC" pitchFamily="18" charset="-34"/>
            </a:rPr>
            <a:t>แลกเปลี่ยน</a:t>
          </a:r>
          <a:endParaRPr lang="th-TH" b="1" dirty="0">
            <a:latin typeface="DilleniaUPC" pitchFamily="18" charset="-34"/>
            <a:cs typeface="DilleniaUPC" pitchFamily="18" charset="-34"/>
          </a:endParaRPr>
        </a:p>
      </dgm:t>
    </dgm:pt>
    <dgm:pt modelId="{0237029D-52DD-4E2C-849D-3D51B73D97BA}" type="parTrans" cxnId="{4AA9847D-34D8-43F5-B545-FA4CEDCE0567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A68BE12A-4E86-411D-9550-07358F945117}" type="sibTrans" cxnId="{4AA9847D-34D8-43F5-B545-FA4CEDCE0567}">
      <dgm:prSet/>
      <dgm:spPr/>
      <dgm:t>
        <a:bodyPr/>
        <a:lstStyle/>
        <a:p>
          <a:endParaRPr lang="th-TH">
            <a:latin typeface="DilleniaUPC" pitchFamily="18" charset="-34"/>
            <a:cs typeface="DilleniaUPC" pitchFamily="18" charset="-34"/>
          </a:endParaRPr>
        </a:p>
      </dgm:t>
    </dgm:pt>
    <dgm:pt modelId="{D8A68119-38E4-4B1B-85B2-08C10E0A200C}" type="pres">
      <dgm:prSet presAssocID="{1B2F898D-0F93-47FD-AEE6-0CA84F034D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BDB6353-9370-4BF1-86FD-01F145601CE1}" type="pres">
      <dgm:prSet presAssocID="{9976531F-6B65-4C81-BD6B-F3097F68FC54}" presName="root" presStyleCnt="0"/>
      <dgm:spPr/>
    </dgm:pt>
    <dgm:pt modelId="{EBD36A28-8241-4464-A18D-A59043EC66DF}" type="pres">
      <dgm:prSet presAssocID="{9976531F-6B65-4C81-BD6B-F3097F68FC54}" presName="rootComposite" presStyleCnt="0"/>
      <dgm:spPr/>
    </dgm:pt>
    <dgm:pt modelId="{005F94ED-8F10-4C39-B8EE-0CD8D0D80F32}" type="pres">
      <dgm:prSet presAssocID="{9976531F-6B65-4C81-BD6B-F3097F68FC54}" presName="rootText" presStyleLbl="node1" presStyleIdx="0" presStyleCnt="4" custLinFactY="-57057" custLinFactNeighborX="1669" custLinFactNeighborY="-100000"/>
      <dgm:spPr/>
      <dgm:t>
        <a:bodyPr/>
        <a:lstStyle/>
        <a:p>
          <a:endParaRPr lang="th-TH"/>
        </a:p>
      </dgm:t>
    </dgm:pt>
    <dgm:pt modelId="{74E75C76-FE14-480F-A99E-BC19C6DD1224}" type="pres">
      <dgm:prSet presAssocID="{9976531F-6B65-4C81-BD6B-F3097F68FC54}" presName="rootConnector" presStyleLbl="node1" presStyleIdx="0" presStyleCnt="4"/>
      <dgm:spPr/>
      <dgm:t>
        <a:bodyPr/>
        <a:lstStyle/>
        <a:p>
          <a:endParaRPr lang="th-TH"/>
        </a:p>
      </dgm:t>
    </dgm:pt>
    <dgm:pt modelId="{957CA3CD-4632-4194-BF32-53451EF0B42D}" type="pres">
      <dgm:prSet presAssocID="{9976531F-6B65-4C81-BD6B-F3097F68FC54}" presName="childShape" presStyleCnt="0"/>
      <dgm:spPr/>
    </dgm:pt>
    <dgm:pt modelId="{124D7521-C3E4-45BB-8E54-5D226CC537C2}" type="pres">
      <dgm:prSet presAssocID="{F1C8D744-DD02-4E5F-A9B4-6EC1D902E034}" presName="root" presStyleCnt="0"/>
      <dgm:spPr/>
    </dgm:pt>
    <dgm:pt modelId="{61258C06-DD86-4E3D-9E80-0BCE11A70EB7}" type="pres">
      <dgm:prSet presAssocID="{F1C8D744-DD02-4E5F-A9B4-6EC1D902E034}" presName="rootComposite" presStyleCnt="0"/>
      <dgm:spPr/>
    </dgm:pt>
    <dgm:pt modelId="{63B07AA6-1CF1-43FE-8A93-94AC81D49672}" type="pres">
      <dgm:prSet presAssocID="{F1C8D744-DD02-4E5F-A9B4-6EC1D902E034}" presName="rootText" presStyleLbl="node1" presStyleIdx="1" presStyleCnt="4" custLinFactY="-15503" custLinFactNeighborX="1490" custLinFactNeighborY="-100000"/>
      <dgm:spPr/>
      <dgm:t>
        <a:bodyPr/>
        <a:lstStyle/>
        <a:p>
          <a:endParaRPr lang="th-TH"/>
        </a:p>
      </dgm:t>
    </dgm:pt>
    <dgm:pt modelId="{7EFB6D12-6266-4E02-8F5C-3033F4B721C4}" type="pres">
      <dgm:prSet presAssocID="{F1C8D744-DD02-4E5F-A9B4-6EC1D902E034}" presName="rootConnector" presStyleLbl="node1" presStyleIdx="1" presStyleCnt="4"/>
      <dgm:spPr/>
      <dgm:t>
        <a:bodyPr/>
        <a:lstStyle/>
        <a:p>
          <a:endParaRPr lang="th-TH"/>
        </a:p>
      </dgm:t>
    </dgm:pt>
    <dgm:pt modelId="{173F9669-C32E-466D-BBCA-7F57EA4DBCB6}" type="pres">
      <dgm:prSet presAssocID="{F1C8D744-DD02-4E5F-A9B4-6EC1D902E034}" presName="childShape" presStyleCnt="0"/>
      <dgm:spPr/>
    </dgm:pt>
    <dgm:pt modelId="{CCE59849-6B32-4285-AADB-487389CA823F}" type="pres">
      <dgm:prSet presAssocID="{8BA644EE-36FE-4D44-9F0A-E84886169B22}" presName="root" presStyleCnt="0"/>
      <dgm:spPr/>
    </dgm:pt>
    <dgm:pt modelId="{BDF06945-2769-4A74-A8B7-9F7593B08845}" type="pres">
      <dgm:prSet presAssocID="{8BA644EE-36FE-4D44-9F0A-E84886169B22}" presName="rootComposite" presStyleCnt="0"/>
      <dgm:spPr/>
    </dgm:pt>
    <dgm:pt modelId="{4E2AD812-A00D-457C-824E-651A7D59E876}" type="pres">
      <dgm:prSet presAssocID="{8BA644EE-36FE-4D44-9F0A-E84886169B22}" presName="rootText" presStyleLbl="node1" presStyleIdx="2" presStyleCnt="4" custLinFactY="-57057" custLinFactNeighborX="1391" custLinFactNeighborY="-100000"/>
      <dgm:spPr/>
      <dgm:t>
        <a:bodyPr/>
        <a:lstStyle/>
        <a:p>
          <a:endParaRPr lang="th-TH"/>
        </a:p>
      </dgm:t>
    </dgm:pt>
    <dgm:pt modelId="{D2238695-CC6F-4A47-949A-8D20B4A12018}" type="pres">
      <dgm:prSet presAssocID="{8BA644EE-36FE-4D44-9F0A-E84886169B22}" presName="rootConnector" presStyleLbl="node1" presStyleIdx="2" presStyleCnt="4"/>
      <dgm:spPr/>
      <dgm:t>
        <a:bodyPr/>
        <a:lstStyle/>
        <a:p>
          <a:endParaRPr lang="th-TH"/>
        </a:p>
      </dgm:t>
    </dgm:pt>
    <dgm:pt modelId="{833E2C48-7C31-4902-A9C6-02FCD9FC653C}" type="pres">
      <dgm:prSet presAssocID="{8BA644EE-36FE-4D44-9F0A-E84886169B22}" presName="childShape" presStyleCnt="0"/>
      <dgm:spPr/>
    </dgm:pt>
    <dgm:pt modelId="{610DD5E4-5A34-4D62-9FC2-4F74CE65B389}" type="pres">
      <dgm:prSet presAssocID="{7C094FB6-8098-4E41-A674-BAB492298129}" presName="root" presStyleCnt="0"/>
      <dgm:spPr/>
    </dgm:pt>
    <dgm:pt modelId="{02B3065C-DBB7-469B-9909-390A84C5B985}" type="pres">
      <dgm:prSet presAssocID="{7C094FB6-8098-4E41-A674-BAB492298129}" presName="rootComposite" presStyleCnt="0"/>
      <dgm:spPr/>
    </dgm:pt>
    <dgm:pt modelId="{C4982952-586B-4B64-AE9E-5130CFD72336}" type="pres">
      <dgm:prSet presAssocID="{7C094FB6-8098-4E41-A674-BAB492298129}" presName="rootText" presStyleLbl="node1" presStyleIdx="3" presStyleCnt="4" custLinFactY="-23750" custLinFactNeighborY="-100000"/>
      <dgm:spPr/>
      <dgm:t>
        <a:bodyPr/>
        <a:lstStyle/>
        <a:p>
          <a:endParaRPr lang="th-TH"/>
        </a:p>
      </dgm:t>
    </dgm:pt>
    <dgm:pt modelId="{087DB2ED-683D-4833-85D7-D4D5755FB454}" type="pres">
      <dgm:prSet presAssocID="{7C094FB6-8098-4E41-A674-BAB492298129}" presName="rootConnector" presStyleLbl="node1" presStyleIdx="3" presStyleCnt="4"/>
      <dgm:spPr/>
      <dgm:t>
        <a:bodyPr/>
        <a:lstStyle/>
        <a:p>
          <a:endParaRPr lang="th-TH"/>
        </a:p>
      </dgm:t>
    </dgm:pt>
    <dgm:pt modelId="{7E0ADBB7-A331-4726-80D5-89F87A7291C8}" type="pres">
      <dgm:prSet presAssocID="{7C094FB6-8098-4E41-A674-BAB492298129}" presName="childShape" presStyleCnt="0"/>
      <dgm:spPr/>
    </dgm:pt>
  </dgm:ptLst>
  <dgm:cxnLst>
    <dgm:cxn modelId="{E5874231-F667-4003-ADA7-3E42DA3746AA}" srcId="{1B2F898D-0F93-47FD-AEE6-0CA84F034D70}" destId="{9976531F-6B65-4C81-BD6B-F3097F68FC54}" srcOrd="0" destOrd="0" parTransId="{61BE62AD-93ED-4DA0-B9AA-F16BDD4652C6}" sibTransId="{1903B3BC-D160-48CC-A9C4-C0C3DD822F4A}"/>
    <dgm:cxn modelId="{F8935844-0ABA-4ED0-B50C-1077870F5364}" type="presOf" srcId="{8BA644EE-36FE-4D44-9F0A-E84886169B22}" destId="{D2238695-CC6F-4A47-949A-8D20B4A12018}" srcOrd="1" destOrd="0" presId="urn:microsoft.com/office/officeart/2005/8/layout/hierarchy3"/>
    <dgm:cxn modelId="{9D952F46-1C40-484C-B444-4CE80AE9FC95}" type="presOf" srcId="{7C094FB6-8098-4E41-A674-BAB492298129}" destId="{087DB2ED-683D-4833-85D7-D4D5755FB454}" srcOrd="1" destOrd="0" presId="urn:microsoft.com/office/officeart/2005/8/layout/hierarchy3"/>
    <dgm:cxn modelId="{99685CDF-D2A6-4EB4-9FDD-308F81422EE6}" srcId="{1B2F898D-0F93-47FD-AEE6-0CA84F034D70}" destId="{8BA644EE-36FE-4D44-9F0A-E84886169B22}" srcOrd="2" destOrd="0" parTransId="{63262ED6-418B-441C-88F0-29B0085F3B97}" sibTransId="{783F6483-F985-45E3-BF4A-EAC49B2FED19}"/>
    <dgm:cxn modelId="{4AFBB786-0989-4242-9C23-09A8D8A04CC9}" srcId="{1B2F898D-0F93-47FD-AEE6-0CA84F034D70}" destId="{F1C8D744-DD02-4E5F-A9B4-6EC1D902E034}" srcOrd="1" destOrd="0" parTransId="{77F67D01-A401-4840-BDA4-B67138E25406}" sibTransId="{F2D26625-6F9E-4D14-98FD-E8BA452ED5B8}"/>
    <dgm:cxn modelId="{44BCBC0A-3BCC-4076-804A-198BDECFD960}" type="presOf" srcId="{9976531F-6B65-4C81-BD6B-F3097F68FC54}" destId="{74E75C76-FE14-480F-A99E-BC19C6DD1224}" srcOrd="1" destOrd="0" presId="urn:microsoft.com/office/officeart/2005/8/layout/hierarchy3"/>
    <dgm:cxn modelId="{D6D1289C-F934-4DC9-A6F1-A088C88EDC24}" type="presOf" srcId="{8BA644EE-36FE-4D44-9F0A-E84886169B22}" destId="{4E2AD812-A00D-457C-824E-651A7D59E876}" srcOrd="0" destOrd="0" presId="urn:microsoft.com/office/officeart/2005/8/layout/hierarchy3"/>
    <dgm:cxn modelId="{0039D602-D79D-4B18-8B08-657178FB6EE8}" type="presOf" srcId="{F1C8D744-DD02-4E5F-A9B4-6EC1D902E034}" destId="{7EFB6D12-6266-4E02-8F5C-3033F4B721C4}" srcOrd="1" destOrd="0" presId="urn:microsoft.com/office/officeart/2005/8/layout/hierarchy3"/>
    <dgm:cxn modelId="{7DCFAD6D-A32B-4B76-AE00-0BB0AAB34768}" type="presOf" srcId="{1B2F898D-0F93-47FD-AEE6-0CA84F034D70}" destId="{D8A68119-38E4-4B1B-85B2-08C10E0A200C}" srcOrd="0" destOrd="0" presId="urn:microsoft.com/office/officeart/2005/8/layout/hierarchy3"/>
    <dgm:cxn modelId="{0757702C-F6D9-484E-85FE-105CD37D9C09}" type="presOf" srcId="{F1C8D744-DD02-4E5F-A9B4-6EC1D902E034}" destId="{63B07AA6-1CF1-43FE-8A93-94AC81D49672}" srcOrd="0" destOrd="0" presId="urn:microsoft.com/office/officeart/2005/8/layout/hierarchy3"/>
    <dgm:cxn modelId="{30358F0B-7C28-4109-B3C4-1CDBFD87A5B8}" type="presOf" srcId="{9976531F-6B65-4C81-BD6B-F3097F68FC54}" destId="{005F94ED-8F10-4C39-B8EE-0CD8D0D80F32}" srcOrd="0" destOrd="0" presId="urn:microsoft.com/office/officeart/2005/8/layout/hierarchy3"/>
    <dgm:cxn modelId="{4AA9847D-34D8-43F5-B545-FA4CEDCE0567}" srcId="{1B2F898D-0F93-47FD-AEE6-0CA84F034D70}" destId="{7C094FB6-8098-4E41-A674-BAB492298129}" srcOrd="3" destOrd="0" parTransId="{0237029D-52DD-4E2C-849D-3D51B73D97BA}" sibTransId="{A68BE12A-4E86-411D-9550-07358F945117}"/>
    <dgm:cxn modelId="{A632E346-6E1F-423A-9D68-B2A8BD67F030}" type="presOf" srcId="{7C094FB6-8098-4E41-A674-BAB492298129}" destId="{C4982952-586B-4B64-AE9E-5130CFD72336}" srcOrd="0" destOrd="0" presId="urn:microsoft.com/office/officeart/2005/8/layout/hierarchy3"/>
    <dgm:cxn modelId="{83DD5F4A-3827-46E7-AAA0-55C09EF04F17}" type="presParOf" srcId="{D8A68119-38E4-4B1B-85B2-08C10E0A200C}" destId="{DBDB6353-9370-4BF1-86FD-01F145601CE1}" srcOrd="0" destOrd="0" presId="urn:microsoft.com/office/officeart/2005/8/layout/hierarchy3"/>
    <dgm:cxn modelId="{06FB8293-589E-42DD-8F7C-78557D2D9327}" type="presParOf" srcId="{DBDB6353-9370-4BF1-86FD-01F145601CE1}" destId="{EBD36A28-8241-4464-A18D-A59043EC66DF}" srcOrd="0" destOrd="0" presId="urn:microsoft.com/office/officeart/2005/8/layout/hierarchy3"/>
    <dgm:cxn modelId="{CC9D829A-9241-494F-B874-576F23DACF81}" type="presParOf" srcId="{EBD36A28-8241-4464-A18D-A59043EC66DF}" destId="{005F94ED-8F10-4C39-B8EE-0CD8D0D80F32}" srcOrd="0" destOrd="0" presId="urn:microsoft.com/office/officeart/2005/8/layout/hierarchy3"/>
    <dgm:cxn modelId="{6F8D1CDC-DCB0-4DC5-9362-9075CCBBF3BF}" type="presParOf" srcId="{EBD36A28-8241-4464-A18D-A59043EC66DF}" destId="{74E75C76-FE14-480F-A99E-BC19C6DD1224}" srcOrd="1" destOrd="0" presId="urn:microsoft.com/office/officeart/2005/8/layout/hierarchy3"/>
    <dgm:cxn modelId="{917ED878-9C83-4CD4-9645-8E665A5BC551}" type="presParOf" srcId="{DBDB6353-9370-4BF1-86FD-01F145601CE1}" destId="{957CA3CD-4632-4194-BF32-53451EF0B42D}" srcOrd="1" destOrd="0" presId="urn:microsoft.com/office/officeart/2005/8/layout/hierarchy3"/>
    <dgm:cxn modelId="{EE21D3B9-C8AD-4B7B-9C3F-0522DBBCF1B6}" type="presParOf" srcId="{D8A68119-38E4-4B1B-85B2-08C10E0A200C}" destId="{124D7521-C3E4-45BB-8E54-5D226CC537C2}" srcOrd="1" destOrd="0" presId="urn:microsoft.com/office/officeart/2005/8/layout/hierarchy3"/>
    <dgm:cxn modelId="{F4E8C65B-7F70-4EC3-A37E-182249EE8922}" type="presParOf" srcId="{124D7521-C3E4-45BB-8E54-5D226CC537C2}" destId="{61258C06-DD86-4E3D-9E80-0BCE11A70EB7}" srcOrd="0" destOrd="0" presId="urn:microsoft.com/office/officeart/2005/8/layout/hierarchy3"/>
    <dgm:cxn modelId="{42F1A53F-D48B-49E1-9B25-6AB2588668C4}" type="presParOf" srcId="{61258C06-DD86-4E3D-9E80-0BCE11A70EB7}" destId="{63B07AA6-1CF1-43FE-8A93-94AC81D49672}" srcOrd="0" destOrd="0" presId="urn:microsoft.com/office/officeart/2005/8/layout/hierarchy3"/>
    <dgm:cxn modelId="{D05B7ADE-848D-469E-94DC-0F0A9784A364}" type="presParOf" srcId="{61258C06-DD86-4E3D-9E80-0BCE11A70EB7}" destId="{7EFB6D12-6266-4E02-8F5C-3033F4B721C4}" srcOrd="1" destOrd="0" presId="urn:microsoft.com/office/officeart/2005/8/layout/hierarchy3"/>
    <dgm:cxn modelId="{A5F60EE2-9AB9-4CFB-8F11-E49D70D5506B}" type="presParOf" srcId="{124D7521-C3E4-45BB-8E54-5D226CC537C2}" destId="{173F9669-C32E-466D-BBCA-7F57EA4DBCB6}" srcOrd="1" destOrd="0" presId="urn:microsoft.com/office/officeart/2005/8/layout/hierarchy3"/>
    <dgm:cxn modelId="{1840C688-A565-4110-9F11-6FD1A9A5186D}" type="presParOf" srcId="{D8A68119-38E4-4B1B-85B2-08C10E0A200C}" destId="{CCE59849-6B32-4285-AADB-487389CA823F}" srcOrd="2" destOrd="0" presId="urn:microsoft.com/office/officeart/2005/8/layout/hierarchy3"/>
    <dgm:cxn modelId="{12B68E94-7AF0-48C3-A62B-1D2BE8D135A5}" type="presParOf" srcId="{CCE59849-6B32-4285-AADB-487389CA823F}" destId="{BDF06945-2769-4A74-A8B7-9F7593B08845}" srcOrd="0" destOrd="0" presId="urn:microsoft.com/office/officeart/2005/8/layout/hierarchy3"/>
    <dgm:cxn modelId="{B9C08636-8DA9-4EA0-A95B-088D24958921}" type="presParOf" srcId="{BDF06945-2769-4A74-A8B7-9F7593B08845}" destId="{4E2AD812-A00D-457C-824E-651A7D59E876}" srcOrd="0" destOrd="0" presId="urn:microsoft.com/office/officeart/2005/8/layout/hierarchy3"/>
    <dgm:cxn modelId="{25F8517B-4C45-4949-B530-B9BC62EF9518}" type="presParOf" srcId="{BDF06945-2769-4A74-A8B7-9F7593B08845}" destId="{D2238695-CC6F-4A47-949A-8D20B4A12018}" srcOrd="1" destOrd="0" presId="urn:microsoft.com/office/officeart/2005/8/layout/hierarchy3"/>
    <dgm:cxn modelId="{CB0ED880-5BC7-4C27-9D4E-BAB1A378BBC0}" type="presParOf" srcId="{CCE59849-6B32-4285-AADB-487389CA823F}" destId="{833E2C48-7C31-4902-A9C6-02FCD9FC653C}" srcOrd="1" destOrd="0" presId="urn:microsoft.com/office/officeart/2005/8/layout/hierarchy3"/>
    <dgm:cxn modelId="{790C594A-D577-40DC-905F-F3235896784A}" type="presParOf" srcId="{D8A68119-38E4-4B1B-85B2-08C10E0A200C}" destId="{610DD5E4-5A34-4D62-9FC2-4F74CE65B389}" srcOrd="3" destOrd="0" presId="urn:microsoft.com/office/officeart/2005/8/layout/hierarchy3"/>
    <dgm:cxn modelId="{82EB8EB8-25F4-47B4-9E0C-20F05423A83E}" type="presParOf" srcId="{610DD5E4-5A34-4D62-9FC2-4F74CE65B389}" destId="{02B3065C-DBB7-469B-9909-390A84C5B985}" srcOrd="0" destOrd="0" presId="urn:microsoft.com/office/officeart/2005/8/layout/hierarchy3"/>
    <dgm:cxn modelId="{FE7AE1C5-2870-4CAB-97F3-78C39428FD8D}" type="presParOf" srcId="{02B3065C-DBB7-469B-9909-390A84C5B985}" destId="{C4982952-586B-4B64-AE9E-5130CFD72336}" srcOrd="0" destOrd="0" presId="urn:microsoft.com/office/officeart/2005/8/layout/hierarchy3"/>
    <dgm:cxn modelId="{90B3C5C7-4356-4FBA-9243-C2287C7D90EF}" type="presParOf" srcId="{02B3065C-DBB7-469B-9909-390A84C5B985}" destId="{087DB2ED-683D-4833-85D7-D4D5755FB454}" srcOrd="1" destOrd="0" presId="urn:microsoft.com/office/officeart/2005/8/layout/hierarchy3"/>
    <dgm:cxn modelId="{685A1499-18C7-445E-9802-9DCBD7674B02}" type="presParOf" srcId="{610DD5E4-5A34-4D62-9FC2-4F74CE65B389}" destId="{7E0ADBB7-A331-4726-80D5-89F87A7291C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C715A5-3680-49B5-8FC0-585BBD071C30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08B23F22-5798-4AEF-A08C-601BF619150C}">
      <dgm:prSet phldrT="[ข้อความ]"/>
      <dgm:spPr/>
      <dgm:t>
        <a:bodyPr/>
        <a:lstStyle/>
        <a:p>
          <a:r>
            <a:rPr lang="th-TH" b="1" dirty="0" smtClean="0"/>
            <a:t>พัสดุ</a:t>
          </a:r>
          <a:endParaRPr lang="th-TH" b="1" dirty="0"/>
        </a:p>
      </dgm:t>
    </dgm:pt>
    <dgm:pt modelId="{BCCB3A6A-DA77-4C6E-A3E7-9BB5BDCC73E9}" type="parTrans" cxnId="{D9B7EE8B-10EC-41FD-B853-82E462EBFAE0}">
      <dgm:prSet/>
      <dgm:spPr/>
      <dgm:t>
        <a:bodyPr/>
        <a:lstStyle/>
        <a:p>
          <a:endParaRPr lang="th-TH" b="1"/>
        </a:p>
      </dgm:t>
    </dgm:pt>
    <dgm:pt modelId="{17977F15-532D-45DF-91E4-A0BBCB79CA46}" type="sibTrans" cxnId="{D9B7EE8B-10EC-41FD-B853-82E462EBFAE0}">
      <dgm:prSet/>
      <dgm:spPr/>
      <dgm:t>
        <a:bodyPr/>
        <a:lstStyle/>
        <a:p>
          <a:endParaRPr lang="th-TH" b="1"/>
        </a:p>
      </dgm:t>
    </dgm:pt>
    <dgm:pt modelId="{FE66E931-BEE5-4CB6-ACE7-4B6D92E7C0BB}">
      <dgm:prSet phldrT="[ข้อความ]"/>
      <dgm:spPr/>
      <dgm:t>
        <a:bodyPr/>
        <a:lstStyle/>
        <a:p>
          <a:r>
            <a:rPr lang="th-TH" b="1" dirty="0" smtClean="0"/>
            <a:t>สินค้า</a:t>
          </a:r>
          <a:endParaRPr lang="th-TH" b="1" dirty="0"/>
        </a:p>
      </dgm:t>
    </dgm:pt>
    <dgm:pt modelId="{168F990D-2902-42DB-997C-5D002EB9871F}" type="parTrans" cxnId="{8C5BA849-DFBF-43EC-86E8-D3891D57D52E}">
      <dgm:prSet/>
      <dgm:spPr/>
      <dgm:t>
        <a:bodyPr/>
        <a:lstStyle/>
        <a:p>
          <a:endParaRPr lang="th-TH" b="1"/>
        </a:p>
      </dgm:t>
    </dgm:pt>
    <dgm:pt modelId="{194F4BB2-406D-451C-9A36-20AB9272B3CE}" type="sibTrans" cxnId="{8C5BA849-DFBF-43EC-86E8-D3891D57D52E}">
      <dgm:prSet/>
      <dgm:spPr/>
      <dgm:t>
        <a:bodyPr/>
        <a:lstStyle/>
        <a:p>
          <a:endParaRPr lang="th-TH" b="1"/>
        </a:p>
      </dgm:t>
    </dgm:pt>
    <dgm:pt modelId="{E58E3A2E-751B-4B38-8FD2-BA92B256E5C4}">
      <dgm:prSet phldrT="[ข้อความ]" custT="1"/>
      <dgm:spPr/>
      <dgm:t>
        <a:bodyPr/>
        <a:lstStyle/>
        <a:p>
          <a:r>
            <a:rPr lang="th-TH" sz="1800" b="1" dirty="0" smtClean="0"/>
            <a:t>งานจ้างออกแบบและควบคุมงาน</a:t>
          </a:r>
          <a:endParaRPr lang="th-TH" sz="1800" b="1" dirty="0"/>
        </a:p>
      </dgm:t>
    </dgm:pt>
    <dgm:pt modelId="{C21180B5-9851-423B-A7E0-F87A45BC1A24}" type="parTrans" cxnId="{CB72A6A6-05EB-45F3-A8D0-51B1F148D011}">
      <dgm:prSet/>
      <dgm:spPr/>
      <dgm:t>
        <a:bodyPr/>
        <a:lstStyle/>
        <a:p>
          <a:endParaRPr lang="th-TH" b="1"/>
        </a:p>
      </dgm:t>
    </dgm:pt>
    <dgm:pt modelId="{272FF817-0D97-4103-A6F6-7DDC3704C060}" type="sibTrans" cxnId="{CB72A6A6-05EB-45F3-A8D0-51B1F148D011}">
      <dgm:prSet/>
      <dgm:spPr/>
      <dgm:t>
        <a:bodyPr/>
        <a:lstStyle/>
        <a:p>
          <a:endParaRPr lang="th-TH" b="1"/>
        </a:p>
      </dgm:t>
    </dgm:pt>
    <dgm:pt modelId="{C331E4CB-7D99-40C7-8D96-89D6B8D96C5F}">
      <dgm:prSet phldrT="[ข้อความ]"/>
      <dgm:spPr/>
      <dgm:t>
        <a:bodyPr/>
        <a:lstStyle/>
        <a:p>
          <a:r>
            <a:rPr lang="th-TH" b="1" dirty="0" smtClean="0"/>
            <a:t>งานจ้างที่ปรึกษา</a:t>
          </a:r>
          <a:endParaRPr lang="th-TH" b="1" dirty="0"/>
        </a:p>
      </dgm:t>
    </dgm:pt>
    <dgm:pt modelId="{D3413ACD-1B96-4003-97BE-141A3374A492}" type="parTrans" cxnId="{2787DFED-7A84-47F5-927F-054B50EA5C75}">
      <dgm:prSet/>
      <dgm:spPr/>
      <dgm:t>
        <a:bodyPr/>
        <a:lstStyle/>
        <a:p>
          <a:endParaRPr lang="th-TH" b="1"/>
        </a:p>
      </dgm:t>
    </dgm:pt>
    <dgm:pt modelId="{0A626756-831B-4111-8967-4D2CD9E2B15D}" type="sibTrans" cxnId="{2787DFED-7A84-47F5-927F-054B50EA5C75}">
      <dgm:prSet/>
      <dgm:spPr/>
      <dgm:t>
        <a:bodyPr/>
        <a:lstStyle/>
        <a:p>
          <a:endParaRPr lang="th-TH" b="1"/>
        </a:p>
      </dgm:t>
    </dgm:pt>
    <dgm:pt modelId="{C48E908B-45A9-4381-990B-AF954146DB38}">
      <dgm:prSet phldrT="[ข้อความ]"/>
      <dgm:spPr/>
      <dgm:t>
        <a:bodyPr/>
        <a:lstStyle/>
        <a:p>
          <a:r>
            <a:rPr lang="th-TH" b="1" dirty="0" smtClean="0"/>
            <a:t>งานบริการ</a:t>
          </a:r>
          <a:endParaRPr lang="th-TH" b="1" dirty="0"/>
        </a:p>
      </dgm:t>
    </dgm:pt>
    <dgm:pt modelId="{02CB87B8-51E8-4AFD-94F2-76AA64574626}" type="parTrans" cxnId="{FA0FC859-8AA2-4193-9BD3-98AF94DF2809}">
      <dgm:prSet/>
      <dgm:spPr/>
      <dgm:t>
        <a:bodyPr/>
        <a:lstStyle/>
        <a:p>
          <a:endParaRPr lang="th-TH" b="1"/>
        </a:p>
      </dgm:t>
    </dgm:pt>
    <dgm:pt modelId="{BFBE5EC2-5454-4849-BDE1-B9075481CBC2}" type="sibTrans" cxnId="{FA0FC859-8AA2-4193-9BD3-98AF94DF2809}">
      <dgm:prSet/>
      <dgm:spPr/>
      <dgm:t>
        <a:bodyPr/>
        <a:lstStyle/>
        <a:p>
          <a:endParaRPr lang="th-TH" b="1"/>
        </a:p>
      </dgm:t>
    </dgm:pt>
    <dgm:pt modelId="{18575386-0D6B-4D98-9C7B-D5F8E309E023}">
      <dgm:prSet phldrT="[ข้อความ]"/>
      <dgm:spPr/>
      <dgm:t>
        <a:bodyPr/>
        <a:lstStyle/>
        <a:p>
          <a:r>
            <a:rPr lang="th-TH" b="1" dirty="0" smtClean="0"/>
            <a:t>งานจ้างก่อสร้าง</a:t>
          </a:r>
          <a:endParaRPr lang="th-TH" b="1" dirty="0"/>
        </a:p>
      </dgm:t>
    </dgm:pt>
    <dgm:pt modelId="{2261D5DF-074F-4074-AB66-65D548BA69BF}" type="parTrans" cxnId="{D3E6BFE1-7F19-48B4-94B8-F0C651DD3BED}">
      <dgm:prSet/>
      <dgm:spPr/>
      <dgm:t>
        <a:bodyPr/>
        <a:lstStyle/>
        <a:p>
          <a:endParaRPr lang="th-TH" b="1"/>
        </a:p>
      </dgm:t>
    </dgm:pt>
    <dgm:pt modelId="{1B43B251-1D63-4C11-8A9D-BEEE91DEB7C2}" type="sibTrans" cxnId="{D3E6BFE1-7F19-48B4-94B8-F0C651DD3BED}">
      <dgm:prSet/>
      <dgm:spPr/>
      <dgm:t>
        <a:bodyPr/>
        <a:lstStyle/>
        <a:p>
          <a:endParaRPr lang="th-TH" b="1"/>
        </a:p>
      </dgm:t>
    </dgm:pt>
    <dgm:pt modelId="{52578C8D-2ABD-4E6C-B8C0-FCB48A6F19C3}" type="pres">
      <dgm:prSet presAssocID="{90C715A5-3680-49B5-8FC0-585BBD071C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43FEABC-BA09-4C2A-A923-9AAABA98C3C6}" type="pres">
      <dgm:prSet presAssocID="{08B23F22-5798-4AEF-A08C-601BF619150C}" presName="centerShape" presStyleLbl="node0" presStyleIdx="0" presStyleCnt="1"/>
      <dgm:spPr/>
      <dgm:t>
        <a:bodyPr/>
        <a:lstStyle/>
        <a:p>
          <a:endParaRPr lang="th-TH"/>
        </a:p>
      </dgm:t>
    </dgm:pt>
    <dgm:pt modelId="{7902D6FD-69AA-4246-B803-822B993B3441}" type="pres">
      <dgm:prSet presAssocID="{168F990D-2902-42DB-997C-5D002EB9871F}" presName="parTrans" presStyleLbl="sibTrans2D1" presStyleIdx="0" presStyleCnt="5"/>
      <dgm:spPr/>
      <dgm:t>
        <a:bodyPr/>
        <a:lstStyle/>
        <a:p>
          <a:endParaRPr lang="th-TH"/>
        </a:p>
      </dgm:t>
    </dgm:pt>
    <dgm:pt modelId="{B0F69954-D0DA-4073-B7D2-59E2291B5F8A}" type="pres">
      <dgm:prSet presAssocID="{168F990D-2902-42DB-997C-5D002EB9871F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4FD837C1-DB7C-492D-9208-20D5E2608675}" type="pres">
      <dgm:prSet presAssocID="{FE66E931-BEE5-4CB6-ACE7-4B6D92E7C0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8B10DD-75C9-4BDB-BD62-0444BD60A2EB}" type="pres">
      <dgm:prSet presAssocID="{2261D5DF-074F-4074-AB66-65D548BA69BF}" presName="parTrans" presStyleLbl="sibTrans2D1" presStyleIdx="1" presStyleCnt="5"/>
      <dgm:spPr/>
      <dgm:t>
        <a:bodyPr/>
        <a:lstStyle/>
        <a:p>
          <a:endParaRPr lang="th-TH"/>
        </a:p>
      </dgm:t>
    </dgm:pt>
    <dgm:pt modelId="{B34F9FB4-339E-45C3-8FE3-A0DE003B5C11}" type="pres">
      <dgm:prSet presAssocID="{2261D5DF-074F-4074-AB66-65D548BA69BF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B85B5D3D-7BD4-43A8-A737-0EE9D40B367B}" type="pres">
      <dgm:prSet presAssocID="{18575386-0D6B-4D98-9C7B-D5F8E309E0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5584BB-4D32-438A-8B12-CBFE4B6CAE9F}" type="pres">
      <dgm:prSet presAssocID="{C21180B5-9851-423B-A7E0-F87A45BC1A24}" presName="parTrans" presStyleLbl="sibTrans2D1" presStyleIdx="2" presStyleCnt="5"/>
      <dgm:spPr/>
      <dgm:t>
        <a:bodyPr/>
        <a:lstStyle/>
        <a:p>
          <a:endParaRPr lang="th-TH"/>
        </a:p>
      </dgm:t>
    </dgm:pt>
    <dgm:pt modelId="{484FF043-4E83-47D9-AC4D-F56E48A98A32}" type="pres">
      <dgm:prSet presAssocID="{C21180B5-9851-423B-A7E0-F87A45BC1A24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08650766-46C1-4306-8257-3E5053545E98}" type="pres">
      <dgm:prSet presAssocID="{E58E3A2E-751B-4B38-8FD2-BA92B256E5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C03EFF-CAF6-49CE-ABA6-44E4C19CFD09}" type="pres">
      <dgm:prSet presAssocID="{D3413ACD-1B96-4003-97BE-141A3374A492}" presName="parTrans" presStyleLbl="sibTrans2D1" presStyleIdx="3" presStyleCnt="5"/>
      <dgm:spPr/>
      <dgm:t>
        <a:bodyPr/>
        <a:lstStyle/>
        <a:p>
          <a:endParaRPr lang="th-TH"/>
        </a:p>
      </dgm:t>
    </dgm:pt>
    <dgm:pt modelId="{DC3B20E6-5864-49F3-A978-20B763587BD3}" type="pres">
      <dgm:prSet presAssocID="{D3413ACD-1B96-4003-97BE-141A3374A492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BC63F8C9-EEF5-44CE-90D7-B0587EBD4955}" type="pres">
      <dgm:prSet presAssocID="{C331E4CB-7D99-40C7-8D96-89D6B8D96C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32DFFB-8999-4BF3-9410-4350818FB849}" type="pres">
      <dgm:prSet presAssocID="{02CB87B8-51E8-4AFD-94F2-76AA64574626}" presName="parTrans" presStyleLbl="sibTrans2D1" presStyleIdx="4" presStyleCnt="5"/>
      <dgm:spPr/>
      <dgm:t>
        <a:bodyPr/>
        <a:lstStyle/>
        <a:p>
          <a:endParaRPr lang="th-TH"/>
        </a:p>
      </dgm:t>
    </dgm:pt>
    <dgm:pt modelId="{C5CE12B7-57F7-4D21-84C0-BF780AECAC2E}" type="pres">
      <dgm:prSet presAssocID="{02CB87B8-51E8-4AFD-94F2-76AA64574626}" presName="connectorText" presStyleLbl="sibTrans2D1" presStyleIdx="4" presStyleCnt="5"/>
      <dgm:spPr/>
      <dgm:t>
        <a:bodyPr/>
        <a:lstStyle/>
        <a:p>
          <a:endParaRPr lang="th-TH"/>
        </a:p>
      </dgm:t>
    </dgm:pt>
    <dgm:pt modelId="{E21F066A-A639-45C1-BAA4-96A589135080}" type="pres">
      <dgm:prSet presAssocID="{C48E908B-45A9-4381-990B-AF954146DB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ADA7C83-BC23-4FC7-B9BE-3B72E87C2ECC}" type="presOf" srcId="{D3413ACD-1B96-4003-97BE-141A3374A492}" destId="{DC3B20E6-5864-49F3-A978-20B763587BD3}" srcOrd="1" destOrd="0" presId="urn:microsoft.com/office/officeart/2005/8/layout/radial5"/>
    <dgm:cxn modelId="{C7315F7E-F09F-4496-A274-1334F17E8030}" type="presOf" srcId="{168F990D-2902-42DB-997C-5D002EB9871F}" destId="{7902D6FD-69AA-4246-B803-822B993B3441}" srcOrd="0" destOrd="0" presId="urn:microsoft.com/office/officeart/2005/8/layout/radial5"/>
    <dgm:cxn modelId="{F148A452-F741-4EB3-A819-85736C8DB556}" type="presOf" srcId="{E58E3A2E-751B-4B38-8FD2-BA92B256E5C4}" destId="{08650766-46C1-4306-8257-3E5053545E98}" srcOrd="0" destOrd="0" presId="urn:microsoft.com/office/officeart/2005/8/layout/radial5"/>
    <dgm:cxn modelId="{F1D6FA4D-A67F-418F-BB90-0FAAC0B3375A}" type="presOf" srcId="{02CB87B8-51E8-4AFD-94F2-76AA64574626}" destId="{0432DFFB-8999-4BF3-9410-4350818FB849}" srcOrd="0" destOrd="0" presId="urn:microsoft.com/office/officeart/2005/8/layout/radial5"/>
    <dgm:cxn modelId="{8C5BA849-DFBF-43EC-86E8-D3891D57D52E}" srcId="{08B23F22-5798-4AEF-A08C-601BF619150C}" destId="{FE66E931-BEE5-4CB6-ACE7-4B6D92E7C0BB}" srcOrd="0" destOrd="0" parTransId="{168F990D-2902-42DB-997C-5D002EB9871F}" sibTransId="{194F4BB2-406D-451C-9A36-20AB9272B3CE}"/>
    <dgm:cxn modelId="{875B72B8-2C1F-4645-9A5A-C1BC8AF598E5}" type="presOf" srcId="{18575386-0D6B-4D98-9C7B-D5F8E309E023}" destId="{B85B5D3D-7BD4-43A8-A737-0EE9D40B367B}" srcOrd="0" destOrd="0" presId="urn:microsoft.com/office/officeart/2005/8/layout/radial5"/>
    <dgm:cxn modelId="{05474CE1-4452-4527-BDDD-49C36927A925}" type="presOf" srcId="{08B23F22-5798-4AEF-A08C-601BF619150C}" destId="{B43FEABC-BA09-4C2A-A923-9AAABA98C3C6}" srcOrd="0" destOrd="0" presId="urn:microsoft.com/office/officeart/2005/8/layout/radial5"/>
    <dgm:cxn modelId="{B157BD82-C05D-447A-A0F0-3B107056D547}" type="presOf" srcId="{C21180B5-9851-423B-A7E0-F87A45BC1A24}" destId="{9D5584BB-4D32-438A-8B12-CBFE4B6CAE9F}" srcOrd="0" destOrd="0" presId="urn:microsoft.com/office/officeart/2005/8/layout/radial5"/>
    <dgm:cxn modelId="{F4941251-9EE8-479D-BAFF-06973CD7237A}" type="presOf" srcId="{90C715A5-3680-49B5-8FC0-585BBD071C30}" destId="{52578C8D-2ABD-4E6C-B8C0-FCB48A6F19C3}" srcOrd="0" destOrd="0" presId="urn:microsoft.com/office/officeart/2005/8/layout/radial5"/>
    <dgm:cxn modelId="{1AAD7923-C2E7-4B59-964D-002B64BAF5D3}" type="presOf" srcId="{02CB87B8-51E8-4AFD-94F2-76AA64574626}" destId="{C5CE12B7-57F7-4D21-84C0-BF780AECAC2E}" srcOrd="1" destOrd="0" presId="urn:microsoft.com/office/officeart/2005/8/layout/radial5"/>
    <dgm:cxn modelId="{2787DFED-7A84-47F5-927F-054B50EA5C75}" srcId="{08B23F22-5798-4AEF-A08C-601BF619150C}" destId="{C331E4CB-7D99-40C7-8D96-89D6B8D96C5F}" srcOrd="3" destOrd="0" parTransId="{D3413ACD-1B96-4003-97BE-141A3374A492}" sibTransId="{0A626756-831B-4111-8967-4D2CD9E2B15D}"/>
    <dgm:cxn modelId="{D3E6BFE1-7F19-48B4-94B8-F0C651DD3BED}" srcId="{08B23F22-5798-4AEF-A08C-601BF619150C}" destId="{18575386-0D6B-4D98-9C7B-D5F8E309E023}" srcOrd="1" destOrd="0" parTransId="{2261D5DF-074F-4074-AB66-65D548BA69BF}" sibTransId="{1B43B251-1D63-4C11-8A9D-BEEE91DEB7C2}"/>
    <dgm:cxn modelId="{BAF0BF47-B396-4576-8B5F-4248001FF532}" type="presOf" srcId="{2261D5DF-074F-4074-AB66-65D548BA69BF}" destId="{B34F9FB4-339E-45C3-8FE3-A0DE003B5C11}" srcOrd="1" destOrd="0" presId="urn:microsoft.com/office/officeart/2005/8/layout/radial5"/>
    <dgm:cxn modelId="{69C9F8D4-A5BD-4A4D-803C-11B5C41B826B}" type="presOf" srcId="{C331E4CB-7D99-40C7-8D96-89D6B8D96C5F}" destId="{BC63F8C9-EEF5-44CE-90D7-B0587EBD4955}" srcOrd="0" destOrd="0" presId="urn:microsoft.com/office/officeart/2005/8/layout/radial5"/>
    <dgm:cxn modelId="{BADE73FF-7C5C-4BB7-BE93-BA25D117431A}" type="presOf" srcId="{D3413ACD-1B96-4003-97BE-141A3374A492}" destId="{03C03EFF-CAF6-49CE-ABA6-44E4C19CFD09}" srcOrd="0" destOrd="0" presId="urn:microsoft.com/office/officeart/2005/8/layout/radial5"/>
    <dgm:cxn modelId="{FA0FC859-8AA2-4193-9BD3-98AF94DF2809}" srcId="{08B23F22-5798-4AEF-A08C-601BF619150C}" destId="{C48E908B-45A9-4381-990B-AF954146DB38}" srcOrd="4" destOrd="0" parTransId="{02CB87B8-51E8-4AFD-94F2-76AA64574626}" sibTransId="{BFBE5EC2-5454-4849-BDE1-B9075481CBC2}"/>
    <dgm:cxn modelId="{546BAA8C-B0E9-4A47-85E2-0D8F006205D0}" type="presOf" srcId="{C48E908B-45A9-4381-990B-AF954146DB38}" destId="{E21F066A-A639-45C1-BAA4-96A589135080}" srcOrd="0" destOrd="0" presId="urn:microsoft.com/office/officeart/2005/8/layout/radial5"/>
    <dgm:cxn modelId="{33C7A4E6-B860-4DA5-A6AA-67BC43450341}" type="presOf" srcId="{2261D5DF-074F-4074-AB66-65D548BA69BF}" destId="{D28B10DD-75C9-4BDB-BD62-0444BD60A2EB}" srcOrd="0" destOrd="0" presId="urn:microsoft.com/office/officeart/2005/8/layout/radial5"/>
    <dgm:cxn modelId="{D9B7EE8B-10EC-41FD-B853-82E462EBFAE0}" srcId="{90C715A5-3680-49B5-8FC0-585BBD071C30}" destId="{08B23F22-5798-4AEF-A08C-601BF619150C}" srcOrd="0" destOrd="0" parTransId="{BCCB3A6A-DA77-4C6E-A3E7-9BB5BDCC73E9}" sibTransId="{17977F15-532D-45DF-91E4-A0BBCB79CA46}"/>
    <dgm:cxn modelId="{AF716D7F-74C5-4B85-B76D-ECDF363B6514}" type="presOf" srcId="{FE66E931-BEE5-4CB6-ACE7-4B6D92E7C0BB}" destId="{4FD837C1-DB7C-492D-9208-20D5E2608675}" srcOrd="0" destOrd="0" presId="urn:microsoft.com/office/officeart/2005/8/layout/radial5"/>
    <dgm:cxn modelId="{1FEBE136-E247-41D3-A8DE-32F69FF54275}" type="presOf" srcId="{168F990D-2902-42DB-997C-5D002EB9871F}" destId="{B0F69954-D0DA-4073-B7D2-59E2291B5F8A}" srcOrd="1" destOrd="0" presId="urn:microsoft.com/office/officeart/2005/8/layout/radial5"/>
    <dgm:cxn modelId="{53C15005-ED84-4BCF-A964-59251C7626D2}" type="presOf" srcId="{C21180B5-9851-423B-A7E0-F87A45BC1A24}" destId="{484FF043-4E83-47D9-AC4D-F56E48A98A32}" srcOrd="1" destOrd="0" presId="urn:microsoft.com/office/officeart/2005/8/layout/radial5"/>
    <dgm:cxn modelId="{CB72A6A6-05EB-45F3-A8D0-51B1F148D011}" srcId="{08B23F22-5798-4AEF-A08C-601BF619150C}" destId="{E58E3A2E-751B-4B38-8FD2-BA92B256E5C4}" srcOrd="2" destOrd="0" parTransId="{C21180B5-9851-423B-A7E0-F87A45BC1A24}" sibTransId="{272FF817-0D97-4103-A6F6-7DDC3704C060}"/>
    <dgm:cxn modelId="{4295FDDB-A6B0-4B5E-93E2-8F8531238466}" type="presParOf" srcId="{52578C8D-2ABD-4E6C-B8C0-FCB48A6F19C3}" destId="{B43FEABC-BA09-4C2A-A923-9AAABA98C3C6}" srcOrd="0" destOrd="0" presId="urn:microsoft.com/office/officeart/2005/8/layout/radial5"/>
    <dgm:cxn modelId="{DE49EBA5-7758-4EFD-891F-159A750FAE7A}" type="presParOf" srcId="{52578C8D-2ABD-4E6C-B8C0-FCB48A6F19C3}" destId="{7902D6FD-69AA-4246-B803-822B993B3441}" srcOrd="1" destOrd="0" presId="urn:microsoft.com/office/officeart/2005/8/layout/radial5"/>
    <dgm:cxn modelId="{75A7CEFA-80C5-4890-9CA4-C7248498AD99}" type="presParOf" srcId="{7902D6FD-69AA-4246-B803-822B993B3441}" destId="{B0F69954-D0DA-4073-B7D2-59E2291B5F8A}" srcOrd="0" destOrd="0" presId="urn:microsoft.com/office/officeart/2005/8/layout/radial5"/>
    <dgm:cxn modelId="{C169BBA1-4DB4-48F0-AD2E-17AD5AB389E7}" type="presParOf" srcId="{52578C8D-2ABD-4E6C-B8C0-FCB48A6F19C3}" destId="{4FD837C1-DB7C-492D-9208-20D5E2608675}" srcOrd="2" destOrd="0" presId="urn:microsoft.com/office/officeart/2005/8/layout/radial5"/>
    <dgm:cxn modelId="{0412E61E-33F8-4332-B86A-FBA5B7C9CC68}" type="presParOf" srcId="{52578C8D-2ABD-4E6C-B8C0-FCB48A6F19C3}" destId="{D28B10DD-75C9-4BDB-BD62-0444BD60A2EB}" srcOrd="3" destOrd="0" presId="urn:microsoft.com/office/officeart/2005/8/layout/radial5"/>
    <dgm:cxn modelId="{C44A6751-04D2-450D-B2E2-DDAD60566CA8}" type="presParOf" srcId="{D28B10DD-75C9-4BDB-BD62-0444BD60A2EB}" destId="{B34F9FB4-339E-45C3-8FE3-A0DE003B5C11}" srcOrd="0" destOrd="0" presId="urn:microsoft.com/office/officeart/2005/8/layout/radial5"/>
    <dgm:cxn modelId="{D63CF0D3-B247-4697-B7EA-632F55469B21}" type="presParOf" srcId="{52578C8D-2ABD-4E6C-B8C0-FCB48A6F19C3}" destId="{B85B5D3D-7BD4-43A8-A737-0EE9D40B367B}" srcOrd="4" destOrd="0" presId="urn:microsoft.com/office/officeart/2005/8/layout/radial5"/>
    <dgm:cxn modelId="{DE52C1C2-C365-4370-8A89-BBED421A39D5}" type="presParOf" srcId="{52578C8D-2ABD-4E6C-B8C0-FCB48A6F19C3}" destId="{9D5584BB-4D32-438A-8B12-CBFE4B6CAE9F}" srcOrd="5" destOrd="0" presId="urn:microsoft.com/office/officeart/2005/8/layout/radial5"/>
    <dgm:cxn modelId="{D34D0E67-5121-445B-8951-62C346081009}" type="presParOf" srcId="{9D5584BB-4D32-438A-8B12-CBFE4B6CAE9F}" destId="{484FF043-4E83-47D9-AC4D-F56E48A98A32}" srcOrd="0" destOrd="0" presId="urn:microsoft.com/office/officeart/2005/8/layout/radial5"/>
    <dgm:cxn modelId="{B141E68C-3CFC-4864-BAA5-7187B686FC74}" type="presParOf" srcId="{52578C8D-2ABD-4E6C-B8C0-FCB48A6F19C3}" destId="{08650766-46C1-4306-8257-3E5053545E98}" srcOrd="6" destOrd="0" presId="urn:microsoft.com/office/officeart/2005/8/layout/radial5"/>
    <dgm:cxn modelId="{E99212F3-A477-44A9-8B93-F2F2A1880352}" type="presParOf" srcId="{52578C8D-2ABD-4E6C-B8C0-FCB48A6F19C3}" destId="{03C03EFF-CAF6-49CE-ABA6-44E4C19CFD09}" srcOrd="7" destOrd="0" presId="urn:microsoft.com/office/officeart/2005/8/layout/radial5"/>
    <dgm:cxn modelId="{1F4526BE-DA4C-4B9A-B8BA-2B51E13C4923}" type="presParOf" srcId="{03C03EFF-CAF6-49CE-ABA6-44E4C19CFD09}" destId="{DC3B20E6-5864-49F3-A978-20B763587BD3}" srcOrd="0" destOrd="0" presId="urn:microsoft.com/office/officeart/2005/8/layout/radial5"/>
    <dgm:cxn modelId="{4B979367-8885-4B28-A681-1DDEED6F4180}" type="presParOf" srcId="{52578C8D-2ABD-4E6C-B8C0-FCB48A6F19C3}" destId="{BC63F8C9-EEF5-44CE-90D7-B0587EBD4955}" srcOrd="8" destOrd="0" presId="urn:microsoft.com/office/officeart/2005/8/layout/radial5"/>
    <dgm:cxn modelId="{7250A9BB-608F-43F1-A1D0-B6A2B1CE367C}" type="presParOf" srcId="{52578C8D-2ABD-4E6C-B8C0-FCB48A6F19C3}" destId="{0432DFFB-8999-4BF3-9410-4350818FB849}" srcOrd="9" destOrd="0" presId="urn:microsoft.com/office/officeart/2005/8/layout/radial5"/>
    <dgm:cxn modelId="{EDCF0157-D8DA-410E-83BA-0A9E6E8B30ED}" type="presParOf" srcId="{0432DFFB-8999-4BF3-9410-4350818FB849}" destId="{C5CE12B7-57F7-4D21-84C0-BF780AECAC2E}" srcOrd="0" destOrd="0" presId="urn:microsoft.com/office/officeart/2005/8/layout/radial5"/>
    <dgm:cxn modelId="{91197D62-0CAD-4C98-9167-B582BFCC5BC7}" type="presParOf" srcId="{52578C8D-2ABD-4E6C-B8C0-FCB48A6F19C3}" destId="{E21F066A-A639-45C1-BAA4-96A58913508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2AA1A8-EEB2-4547-98E0-FCB518F0A43F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D0ACF6A8-F8D3-4337-A05F-8AEEE00D9B44}">
      <dgm:prSet phldrT="[ข้อความ]" custT="1"/>
      <dgm:spPr/>
      <dgm:t>
        <a:bodyPr/>
        <a:lstStyle/>
        <a:p>
          <a:r>
            <a:rPr lang="th-TH" sz="4400" b="1" dirty="0" smtClean="0">
              <a:latin typeface="Angsana News" pitchFamily="18" charset="-34"/>
              <a:cs typeface="Angsana News" pitchFamily="18" charset="-34"/>
            </a:rPr>
            <a:t>วัสดุ</a:t>
          </a:r>
          <a:endParaRPr lang="th-TH" sz="4400" b="1" dirty="0">
            <a:latin typeface="Angsana News" pitchFamily="18" charset="-34"/>
            <a:cs typeface="Angsana News" pitchFamily="18" charset="-34"/>
          </a:endParaRPr>
        </a:p>
      </dgm:t>
    </dgm:pt>
    <dgm:pt modelId="{05FADB29-2A56-4B09-BF05-1141F3FCB5CD}" type="parTrans" cxnId="{38E1B681-821D-4B01-8D02-F5C91DCB742F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DA67877E-4D60-4857-9A5C-308F9DBEC568}" type="sibTrans" cxnId="{38E1B681-821D-4B01-8D02-F5C91DCB742F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FEA07A74-4282-4FD0-A357-A274F6FD2646}">
      <dgm:prSet phldrT="[ข้อความ]" custT="1"/>
      <dgm:spPr/>
      <dgm:t>
        <a:bodyPr/>
        <a:lstStyle/>
        <a:p>
          <a:r>
            <a:rPr lang="th-TH" sz="4400" b="1" dirty="0" smtClean="0">
              <a:latin typeface="Angsana News" pitchFamily="18" charset="-34"/>
              <a:cs typeface="Angsana News" pitchFamily="18" charset="-34"/>
            </a:rPr>
            <a:t>ครุภัณฑ์</a:t>
          </a:r>
          <a:endParaRPr lang="th-TH" sz="4400" b="1" dirty="0">
            <a:latin typeface="Angsana News" pitchFamily="18" charset="-34"/>
            <a:cs typeface="Angsana News" pitchFamily="18" charset="-34"/>
          </a:endParaRPr>
        </a:p>
      </dgm:t>
    </dgm:pt>
    <dgm:pt modelId="{0BE4B27A-0B17-4229-9779-1B47874E4B77}" type="parTrans" cxnId="{47610AD5-103B-4F4D-91DE-192AD46E8BBC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FDF1E682-ADA3-4D37-A462-38E643F8A8B1}" type="sibTrans" cxnId="{47610AD5-103B-4F4D-91DE-192AD46E8BBC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8DC9EABE-C1F7-4E62-913C-7350E1465428}">
      <dgm:prSet phldrT="[ข้อความ]" custT="1"/>
      <dgm:spPr/>
      <dgm:t>
        <a:bodyPr/>
        <a:lstStyle/>
        <a:p>
          <a:r>
            <a:rPr lang="th-TH" sz="4400" b="1" dirty="0" smtClean="0">
              <a:latin typeface="Angsana News" pitchFamily="18" charset="-34"/>
              <a:cs typeface="Angsana News" pitchFamily="18" charset="-34"/>
            </a:rPr>
            <a:t>ที่ดิน</a:t>
          </a:r>
          <a:endParaRPr lang="th-TH" sz="4400" b="1" dirty="0">
            <a:latin typeface="Angsana News" pitchFamily="18" charset="-34"/>
            <a:cs typeface="Angsana News" pitchFamily="18" charset="-34"/>
          </a:endParaRPr>
        </a:p>
      </dgm:t>
    </dgm:pt>
    <dgm:pt modelId="{5C597D0B-AF3D-453D-8BB8-A2FAA0B07466}" type="parTrans" cxnId="{CA2C2CE7-6C5E-45D0-B595-F525750601D5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8FC481D0-1408-4E0A-9AB9-4DAE06BEC18C}" type="sibTrans" cxnId="{CA2C2CE7-6C5E-45D0-B595-F525750601D5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27BA09BE-1FC1-4D39-8B3B-D8EEE6E31E91}">
      <dgm:prSet phldrT="[ข้อความ]" custT="1"/>
      <dgm:spPr/>
      <dgm:t>
        <a:bodyPr/>
        <a:lstStyle/>
        <a:p>
          <a:r>
            <a:rPr lang="th-TH" sz="4400" b="1" dirty="0" smtClean="0">
              <a:latin typeface="Angsana News" pitchFamily="18" charset="-34"/>
              <a:cs typeface="Angsana News" pitchFamily="18" charset="-34"/>
            </a:rPr>
            <a:t>สิ่งปลูกสร้าง</a:t>
          </a:r>
          <a:endParaRPr lang="th-TH" sz="4400" b="1" dirty="0">
            <a:latin typeface="Angsana News" pitchFamily="18" charset="-34"/>
            <a:cs typeface="Angsana News" pitchFamily="18" charset="-34"/>
          </a:endParaRPr>
        </a:p>
      </dgm:t>
    </dgm:pt>
    <dgm:pt modelId="{426E51BF-49C2-4DF0-BD7E-D0DD83E62B58}" type="parTrans" cxnId="{3EE3AB06-CDC3-4710-9030-92FDB7D7CB07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D628A629-A18C-4D34-962A-EE599C239869}" type="sibTrans" cxnId="{3EE3AB06-CDC3-4710-9030-92FDB7D7CB07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3C3D5D14-1042-467B-A24C-5B8D18CBC8D7}" type="pres">
      <dgm:prSet presAssocID="{CC2AA1A8-EEB2-4547-98E0-FCB518F0A4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9855C0B-9A1D-476B-87CB-E93F3E47E1AD}" type="pres">
      <dgm:prSet presAssocID="{D0ACF6A8-F8D3-4337-A05F-8AEEE00D9B44}" presName="linNode" presStyleCnt="0"/>
      <dgm:spPr/>
    </dgm:pt>
    <dgm:pt modelId="{63F89D88-2961-4E89-96C2-738F7C7CC661}" type="pres">
      <dgm:prSet presAssocID="{D0ACF6A8-F8D3-4337-A05F-8AEEE00D9B44}" presName="parentText" presStyleLbl="node1" presStyleIdx="0" presStyleCnt="4" custScaleX="60142" custLinFactNeighborX="-21319" custLinFactNeighborY="4650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FED254-18D7-4802-8817-74DD4205C5AB}" type="pres">
      <dgm:prSet presAssocID="{DA67877E-4D60-4857-9A5C-308F9DBEC568}" presName="sp" presStyleCnt="0"/>
      <dgm:spPr/>
    </dgm:pt>
    <dgm:pt modelId="{4C9B2625-438E-4E96-B222-E99AA77DC5DC}" type="pres">
      <dgm:prSet presAssocID="{FEA07A74-4282-4FD0-A357-A274F6FD2646}" presName="linNode" presStyleCnt="0"/>
      <dgm:spPr/>
    </dgm:pt>
    <dgm:pt modelId="{DBAFA966-CC8B-49EF-A0C1-124530B388BF}" type="pres">
      <dgm:prSet presAssocID="{FEA07A74-4282-4FD0-A357-A274F6FD2646}" presName="parentText" presStyleLbl="node1" presStyleIdx="1" presStyleCnt="4" custScaleX="77345" custLinFactNeighborX="40672" custLinFactNeighborY="-223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CA3A90-45F6-43D9-90EE-7E75251B4FC8}" type="pres">
      <dgm:prSet presAssocID="{FDF1E682-ADA3-4D37-A462-38E643F8A8B1}" presName="sp" presStyleCnt="0"/>
      <dgm:spPr/>
    </dgm:pt>
    <dgm:pt modelId="{53A42409-A4CD-482B-A373-D39B1D25BE9F}" type="pres">
      <dgm:prSet presAssocID="{8DC9EABE-C1F7-4E62-913C-7350E1465428}" presName="linNode" presStyleCnt="0"/>
      <dgm:spPr/>
    </dgm:pt>
    <dgm:pt modelId="{128AE07E-03DC-4AAD-BD7F-75872A0A6F3E}" type="pres">
      <dgm:prSet presAssocID="{8DC9EABE-C1F7-4E62-913C-7350E1465428}" presName="parentText" presStyleLbl="node1" presStyleIdx="2" presStyleCnt="4" custScaleX="60143" custLinFactNeighborX="-1043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67A519-EF30-4748-B2C4-97830F47BA7D}" type="pres">
      <dgm:prSet presAssocID="{8FC481D0-1408-4E0A-9AB9-4DAE06BEC18C}" presName="sp" presStyleCnt="0"/>
      <dgm:spPr/>
    </dgm:pt>
    <dgm:pt modelId="{FAF20975-3FA5-4670-BE2C-5DA1308B6711}" type="pres">
      <dgm:prSet presAssocID="{27BA09BE-1FC1-4D39-8B3B-D8EEE6E31E91}" presName="linNode" presStyleCnt="0"/>
      <dgm:spPr/>
    </dgm:pt>
    <dgm:pt modelId="{20966760-806B-4B61-82BB-2947A0B2FC1A}" type="pres">
      <dgm:prSet presAssocID="{27BA09BE-1FC1-4D39-8B3B-D8EEE6E31E91}" presName="parentText" presStyleLbl="node1" presStyleIdx="3" presStyleCnt="4" custScaleX="123040" custLinFactNeighborX="50733" custLinFactNeighborY="-3249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8E1B681-821D-4B01-8D02-F5C91DCB742F}" srcId="{CC2AA1A8-EEB2-4547-98E0-FCB518F0A43F}" destId="{D0ACF6A8-F8D3-4337-A05F-8AEEE00D9B44}" srcOrd="0" destOrd="0" parTransId="{05FADB29-2A56-4B09-BF05-1141F3FCB5CD}" sibTransId="{DA67877E-4D60-4857-9A5C-308F9DBEC568}"/>
    <dgm:cxn modelId="{47610AD5-103B-4F4D-91DE-192AD46E8BBC}" srcId="{CC2AA1A8-EEB2-4547-98E0-FCB518F0A43F}" destId="{FEA07A74-4282-4FD0-A357-A274F6FD2646}" srcOrd="1" destOrd="0" parTransId="{0BE4B27A-0B17-4229-9779-1B47874E4B77}" sibTransId="{FDF1E682-ADA3-4D37-A462-38E643F8A8B1}"/>
    <dgm:cxn modelId="{0DD84887-E2AF-434A-AD41-CA357853445C}" type="presOf" srcId="{27BA09BE-1FC1-4D39-8B3B-D8EEE6E31E91}" destId="{20966760-806B-4B61-82BB-2947A0B2FC1A}" srcOrd="0" destOrd="0" presId="urn:microsoft.com/office/officeart/2005/8/layout/vList5"/>
    <dgm:cxn modelId="{DC465321-06EE-4FCA-B941-7355DF5F910E}" type="presOf" srcId="{CC2AA1A8-EEB2-4547-98E0-FCB518F0A43F}" destId="{3C3D5D14-1042-467B-A24C-5B8D18CBC8D7}" srcOrd="0" destOrd="0" presId="urn:microsoft.com/office/officeart/2005/8/layout/vList5"/>
    <dgm:cxn modelId="{7BFB5D3B-6446-474A-A008-F43428E2EBF1}" type="presOf" srcId="{D0ACF6A8-F8D3-4337-A05F-8AEEE00D9B44}" destId="{63F89D88-2961-4E89-96C2-738F7C7CC661}" srcOrd="0" destOrd="0" presId="urn:microsoft.com/office/officeart/2005/8/layout/vList5"/>
    <dgm:cxn modelId="{78A63E13-8BCC-4392-AA57-8CC625EDF338}" type="presOf" srcId="{FEA07A74-4282-4FD0-A357-A274F6FD2646}" destId="{DBAFA966-CC8B-49EF-A0C1-124530B388BF}" srcOrd="0" destOrd="0" presId="urn:microsoft.com/office/officeart/2005/8/layout/vList5"/>
    <dgm:cxn modelId="{71DDECB1-0C8B-4E71-9970-60D891ABCB80}" type="presOf" srcId="{8DC9EABE-C1F7-4E62-913C-7350E1465428}" destId="{128AE07E-03DC-4AAD-BD7F-75872A0A6F3E}" srcOrd="0" destOrd="0" presId="urn:microsoft.com/office/officeart/2005/8/layout/vList5"/>
    <dgm:cxn modelId="{3EE3AB06-CDC3-4710-9030-92FDB7D7CB07}" srcId="{CC2AA1A8-EEB2-4547-98E0-FCB518F0A43F}" destId="{27BA09BE-1FC1-4D39-8B3B-D8EEE6E31E91}" srcOrd="3" destOrd="0" parTransId="{426E51BF-49C2-4DF0-BD7E-D0DD83E62B58}" sibTransId="{D628A629-A18C-4D34-962A-EE599C239869}"/>
    <dgm:cxn modelId="{CA2C2CE7-6C5E-45D0-B595-F525750601D5}" srcId="{CC2AA1A8-EEB2-4547-98E0-FCB518F0A43F}" destId="{8DC9EABE-C1F7-4E62-913C-7350E1465428}" srcOrd="2" destOrd="0" parTransId="{5C597D0B-AF3D-453D-8BB8-A2FAA0B07466}" sibTransId="{8FC481D0-1408-4E0A-9AB9-4DAE06BEC18C}"/>
    <dgm:cxn modelId="{4FB2B36D-D538-4398-B0C9-A2BC897C04E4}" type="presParOf" srcId="{3C3D5D14-1042-467B-A24C-5B8D18CBC8D7}" destId="{89855C0B-9A1D-476B-87CB-E93F3E47E1AD}" srcOrd="0" destOrd="0" presId="urn:microsoft.com/office/officeart/2005/8/layout/vList5"/>
    <dgm:cxn modelId="{310A7BD9-EEB8-4A70-8F72-DA9239AB77C7}" type="presParOf" srcId="{89855C0B-9A1D-476B-87CB-E93F3E47E1AD}" destId="{63F89D88-2961-4E89-96C2-738F7C7CC661}" srcOrd="0" destOrd="0" presId="urn:microsoft.com/office/officeart/2005/8/layout/vList5"/>
    <dgm:cxn modelId="{5C06C885-59A4-4AF8-9F6D-9718ED0EEED9}" type="presParOf" srcId="{3C3D5D14-1042-467B-A24C-5B8D18CBC8D7}" destId="{C4FED254-18D7-4802-8817-74DD4205C5AB}" srcOrd="1" destOrd="0" presId="urn:microsoft.com/office/officeart/2005/8/layout/vList5"/>
    <dgm:cxn modelId="{751F7E9F-A846-4186-80EE-8829A938AC86}" type="presParOf" srcId="{3C3D5D14-1042-467B-A24C-5B8D18CBC8D7}" destId="{4C9B2625-438E-4E96-B222-E99AA77DC5DC}" srcOrd="2" destOrd="0" presId="urn:microsoft.com/office/officeart/2005/8/layout/vList5"/>
    <dgm:cxn modelId="{4E479962-A7CC-4E22-A705-C868993F763F}" type="presParOf" srcId="{4C9B2625-438E-4E96-B222-E99AA77DC5DC}" destId="{DBAFA966-CC8B-49EF-A0C1-124530B388BF}" srcOrd="0" destOrd="0" presId="urn:microsoft.com/office/officeart/2005/8/layout/vList5"/>
    <dgm:cxn modelId="{FAF28927-70E3-4159-B175-FE33A53ECAC3}" type="presParOf" srcId="{3C3D5D14-1042-467B-A24C-5B8D18CBC8D7}" destId="{62CA3A90-45F6-43D9-90EE-7E75251B4FC8}" srcOrd="3" destOrd="0" presId="urn:microsoft.com/office/officeart/2005/8/layout/vList5"/>
    <dgm:cxn modelId="{6255CBCC-73D6-46FC-911C-ED43C4409F9E}" type="presParOf" srcId="{3C3D5D14-1042-467B-A24C-5B8D18CBC8D7}" destId="{53A42409-A4CD-482B-A373-D39B1D25BE9F}" srcOrd="4" destOrd="0" presId="urn:microsoft.com/office/officeart/2005/8/layout/vList5"/>
    <dgm:cxn modelId="{1F815251-F187-42C6-8EED-4159FF791A5C}" type="presParOf" srcId="{53A42409-A4CD-482B-A373-D39B1D25BE9F}" destId="{128AE07E-03DC-4AAD-BD7F-75872A0A6F3E}" srcOrd="0" destOrd="0" presId="urn:microsoft.com/office/officeart/2005/8/layout/vList5"/>
    <dgm:cxn modelId="{A6944C18-FC4C-4604-B624-062414E5FC7C}" type="presParOf" srcId="{3C3D5D14-1042-467B-A24C-5B8D18CBC8D7}" destId="{C967A519-EF30-4748-B2C4-97830F47BA7D}" srcOrd="5" destOrd="0" presId="urn:microsoft.com/office/officeart/2005/8/layout/vList5"/>
    <dgm:cxn modelId="{0906730F-B821-4D78-97CC-0FBEC4CFD7DA}" type="presParOf" srcId="{3C3D5D14-1042-467B-A24C-5B8D18CBC8D7}" destId="{FAF20975-3FA5-4670-BE2C-5DA1308B6711}" srcOrd="6" destOrd="0" presId="urn:microsoft.com/office/officeart/2005/8/layout/vList5"/>
    <dgm:cxn modelId="{CE3BB860-1DD9-4464-A8E5-7AF923324AD3}" type="presParOf" srcId="{FAF20975-3FA5-4670-BE2C-5DA1308B6711}" destId="{20966760-806B-4B61-82BB-2947A0B2FC1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2AA1A8-EEB2-4547-98E0-FCB518F0A43F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D0ACF6A8-F8D3-4337-A05F-8AEEE00D9B44}">
      <dgm:prSet phldrT="[ข้อความ]" custT="1"/>
      <dgm:spPr/>
      <dgm:t>
        <a:bodyPr/>
        <a:lstStyle/>
        <a:p>
          <a:r>
            <a:rPr lang="th-TH" sz="4400" b="1" dirty="0" smtClean="0">
              <a:latin typeface="Angsana News" pitchFamily="18" charset="-34"/>
              <a:cs typeface="Angsana News" pitchFamily="18" charset="-34"/>
            </a:rPr>
            <a:t>งานจ้าง</a:t>
          </a:r>
          <a:endParaRPr lang="th-TH" sz="4400" b="1" dirty="0">
            <a:latin typeface="Angsana News" pitchFamily="18" charset="-34"/>
            <a:cs typeface="Angsana News" pitchFamily="18" charset="-34"/>
          </a:endParaRPr>
        </a:p>
      </dgm:t>
    </dgm:pt>
    <dgm:pt modelId="{05FADB29-2A56-4B09-BF05-1141F3FCB5CD}" type="parTrans" cxnId="{38E1B681-821D-4B01-8D02-F5C91DCB742F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DA67877E-4D60-4857-9A5C-308F9DBEC568}" type="sibTrans" cxnId="{38E1B681-821D-4B01-8D02-F5C91DCB742F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FEA07A74-4282-4FD0-A357-A274F6FD2646}">
      <dgm:prSet phldrT="[ข้อความ]" custT="1"/>
      <dgm:spPr/>
      <dgm:t>
        <a:bodyPr/>
        <a:lstStyle/>
        <a:p>
          <a:r>
            <a:rPr lang="th-TH" sz="4400" b="1" dirty="0" smtClean="0">
              <a:latin typeface="Angsana News" pitchFamily="18" charset="-34"/>
              <a:cs typeface="Angsana News" pitchFamily="18" charset="-34"/>
            </a:rPr>
            <a:t>งานจ้างเหมาบริการ</a:t>
          </a:r>
          <a:endParaRPr lang="th-TH" sz="4400" b="1" dirty="0">
            <a:latin typeface="Angsana News" pitchFamily="18" charset="-34"/>
            <a:cs typeface="Angsana News" pitchFamily="18" charset="-34"/>
          </a:endParaRPr>
        </a:p>
      </dgm:t>
    </dgm:pt>
    <dgm:pt modelId="{0BE4B27A-0B17-4229-9779-1B47874E4B77}" type="parTrans" cxnId="{47610AD5-103B-4F4D-91DE-192AD46E8BBC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FDF1E682-ADA3-4D37-A462-38E643F8A8B1}" type="sibTrans" cxnId="{47610AD5-103B-4F4D-91DE-192AD46E8BBC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8DC9EABE-C1F7-4E62-913C-7350E1465428}">
      <dgm:prSet phldrT="[ข้อความ]" custT="1"/>
      <dgm:spPr/>
      <dgm:t>
        <a:bodyPr/>
        <a:lstStyle/>
        <a:p>
          <a:r>
            <a:rPr lang="th-TH" sz="4400" b="1" dirty="0" smtClean="0">
              <a:latin typeface="Angsana News" pitchFamily="18" charset="-34"/>
              <a:cs typeface="Angsana News" pitchFamily="18" charset="-34"/>
            </a:rPr>
            <a:t>งานจ้างทำของ</a:t>
          </a:r>
          <a:endParaRPr lang="th-TH" sz="4400" b="1" dirty="0">
            <a:latin typeface="Angsana News" pitchFamily="18" charset="-34"/>
            <a:cs typeface="Angsana News" pitchFamily="18" charset="-34"/>
          </a:endParaRPr>
        </a:p>
      </dgm:t>
    </dgm:pt>
    <dgm:pt modelId="{5C597D0B-AF3D-453D-8BB8-A2FAA0B07466}" type="parTrans" cxnId="{CA2C2CE7-6C5E-45D0-B595-F525750601D5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8FC481D0-1408-4E0A-9AB9-4DAE06BEC18C}" type="sibTrans" cxnId="{CA2C2CE7-6C5E-45D0-B595-F525750601D5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27BA09BE-1FC1-4D39-8B3B-D8EEE6E31E91}">
      <dgm:prSet phldrT="[ข้อความ]" custT="1"/>
      <dgm:spPr/>
      <dgm:t>
        <a:bodyPr/>
        <a:lstStyle/>
        <a:p>
          <a:r>
            <a:rPr lang="th-TH" sz="4000" b="1" dirty="0" smtClean="0">
              <a:latin typeface="Angsana News" pitchFamily="18" charset="-34"/>
              <a:cs typeface="Angsana News" pitchFamily="18" charset="-34"/>
            </a:rPr>
            <a:t>การรับขนตามประมวลกฎหมายแพ่งและพาณิชย์</a:t>
          </a:r>
          <a:endParaRPr lang="th-TH" sz="4000" b="1" dirty="0">
            <a:latin typeface="Angsana News" pitchFamily="18" charset="-34"/>
            <a:cs typeface="Angsana News" pitchFamily="18" charset="-34"/>
          </a:endParaRPr>
        </a:p>
      </dgm:t>
    </dgm:pt>
    <dgm:pt modelId="{426E51BF-49C2-4DF0-BD7E-D0DD83E62B58}" type="parTrans" cxnId="{3EE3AB06-CDC3-4710-9030-92FDB7D7CB07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D628A629-A18C-4D34-962A-EE599C239869}" type="sibTrans" cxnId="{3EE3AB06-CDC3-4710-9030-92FDB7D7CB07}">
      <dgm:prSet/>
      <dgm:spPr/>
      <dgm:t>
        <a:bodyPr/>
        <a:lstStyle/>
        <a:p>
          <a:endParaRPr lang="th-TH" sz="1400">
            <a:latin typeface="Angsana News" pitchFamily="18" charset="-34"/>
            <a:cs typeface="Angsana News" pitchFamily="18" charset="-34"/>
          </a:endParaRPr>
        </a:p>
      </dgm:t>
    </dgm:pt>
    <dgm:pt modelId="{3C3D5D14-1042-467B-A24C-5B8D18CBC8D7}" type="pres">
      <dgm:prSet presAssocID="{CC2AA1A8-EEB2-4547-98E0-FCB518F0A4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9855C0B-9A1D-476B-87CB-E93F3E47E1AD}" type="pres">
      <dgm:prSet presAssocID="{D0ACF6A8-F8D3-4337-A05F-8AEEE00D9B44}" presName="linNode" presStyleCnt="0"/>
      <dgm:spPr/>
    </dgm:pt>
    <dgm:pt modelId="{63F89D88-2961-4E89-96C2-738F7C7CC661}" type="pres">
      <dgm:prSet presAssocID="{D0ACF6A8-F8D3-4337-A05F-8AEEE00D9B44}" presName="parentText" presStyleLbl="node1" presStyleIdx="0" presStyleCnt="4" custScaleX="18323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FED254-18D7-4802-8817-74DD4205C5AB}" type="pres">
      <dgm:prSet presAssocID="{DA67877E-4D60-4857-9A5C-308F9DBEC568}" presName="sp" presStyleCnt="0"/>
      <dgm:spPr/>
    </dgm:pt>
    <dgm:pt modelId="{4C9B2625-438E-4E96-B222-E99AA77DC5DC}" type="pres">
      <dgm:prSet presAssocID="{FEA07A74-4282-4FD0-A357-A274F6FD2646}" presName="linNode" presStyleCnt="0"/>
      <dgm:spPr/>
    </dgm:pt>
    <dgm:pt modelId="{DBAFA966-CC8B-49EF-A0C1-124530B388BF}" type="pres">
      <dgm:prSet presAssocID="{FEA07A74-4282-4FD0-A357-A274F6FD2646}" presName="parentText" presStyleLbl="node1" presStyleIdx="1" presStyleCnt="4" custScaleX="183239" custLinFactNeighborX="0" custLinFactNeighborY="-223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CA3A90-45F6-43D9-90EE-7E75251B4FC8}" type="pres">
      <dgm:prSet presAssocID="{FDF1E682-ADA3-4D37-A462-38E643F8A8B1}" presName="sp" presStyleCnt="0"/>
      <dgm:spPr/>
    </dgm:pt>
    <dgm:pt modelId="{53A42409-A4CD-482B-A373-D39B1D25BE9F}" type="pres">
      <dgm:prSet presAssocID="{8DC9EABE-C1F7-4E62-913C-7350E1465428}" presName="linNode" presStyleCnt="0"/>
      <dgm:spPr/>
    </dgm:pt>
    <dgm:pt modelId="{128AE07E-03DC-4AAD-BD7F-75872A0A6F3E}" type="pres">
      <dgm:prSet presAssocID="{8DC9EABE-C1F7-4E62-913C-7350E1465428}" presName="parentText" presStyleLbl="node1" presStyleIdx="2" presStyleCnt="4" custScaleX="183239" custLinFactNeighborX="70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67A519-EF30-4748-B2C4-97830F47BA7D}" type="pres">
      <dgm:prSet presAssocID="{8FC481D0-1408-4E0A-9AB9-4DAE06BEC18C}" presName="sp" presStyleCnt="0"/>
      <dgm:spPr/>
    </dgm:pt>
    <dgm:pt modelId="{FAF20975-3FA5-4670-BE2C-5DA1308B6711}" type="pres">
      <dgm:prSet presAssocID="{27BA09BE-1FC1-4D39-8B3B-D8EEE6E31E91}" presName="linNode" presStyleCnt="0"/>
      <dgm:spPr/>
    </dgm:pt>
    <dgm:pt modelId="{20966760-806B-4B61-82BB-2947A0B2FC1A}" type="pres">
      <dgm:prSet presAssocID="{27BA09BE-1FC1-4D39-8B3B-D8EEE6E31E91}" presName="parentText" presStyleLbl="node1" presStyleIdx="3" presStyleCnt="4" custScaleX="183239" custLinFactNeighborX="0" custLinFactNeighborY="-100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A4557DF-36B3-4FFC-B29E-E8B9165B3360}" type="presOf" srcId="{8DC9EABE-C1F7-4E62-913C-7350E1465428}" destId="{128AE07E-03DC-4AAD-BD7F-75872A0A6F3E}" srcOrd="0" destOrd="0" presId="urn:microsoft.com/office/officeart/2005/8/layout/vList5"/>
    <dgm:cxn modelId="{3EE3AB06-CDC3-4710-9030-92FDB7D7CB07}" srcId="{CC2AA1A8-EEB2-4547-98E0-FCB518F0A43F}" destId="{27BA09BE-1FC1-4D39-8B3B-D8EEE6E31E91}" srcOrd="3" destOrd="0" parTransId="{426E51BF-49C2-4DF0-BD7E-D0DD83E62B58}" sibTransId="{D628A629-A18C-4D34-962A-EE599C239869}"/>
    <dgm:cxn modelId="{47610AD5-103B-4F4D-91DE-192AD46E8BBC}" srcId="{CC2AA1A8-EEB2-4547-98E0-FCB518F0A43F}" destId="{FEA07A74-4282-4FD0-A357-A274F6FD2646}" srcOrd="1" destOrd="0" parTransId="{0BE4B27A-0B17-4229-9779-1B47874E4B77}" sibTransId="{FDF1E682-ADA3-4D37-A462-38E643F8A8B1}"/>
    <dgm:cxn modelId="{5D7509B3-3BF9-4886-B49C-77A7D14C3420}" type="presOf" srcId="{27BA09BE-1FC1-4D39-8B3B-D8EEE6E31E91}" destId="{20966760-806B-4B61-82BB-2947A0B2FC1A}" srcOrd="0" destOrd="0" presId="urn:microsoft.com/office/officeart/2005/8/layout/vList5"/>
    <dgm:cxn modelId="{CA2C2CE7-6C5E-45D0-B595-F525750601D5}" srcId="{CC2AA1A8-EEB2-4547-98E0-FCB518F0A43F}" destId="{8DC9EABE-C1F7-4E62-913C-7350E1465428}" srcOrd="2" destOrd="0" parTransId="{5C597D0B-AF3D-453D-8BB8-A2FAA0B07466}" sibTransId="{8FC481D0-1408-4E0A-9AB9-4DAE06BEC18C}"/>
    <dgm:cxn modelId="{38E1B681-821D-4B01-8D02-F5C91DCB742F}" srcId="{CC2AA1A8-EEB2-4547-98E0-FCB518F0A43F}" destId="{D0ACF6A8-F8D3-4337-A05F-8AEEE00D9B44}" srcOrd="0" destOrd="0" parTransId="{05FADB29-2A56-4B09-BF05-1141F3FCB5CD}" sibTransId="{DA67877E-4D60-4857-9A5C-308F9DBEC568}"/>
    <dgm:cxn modelId="{C2193801-A92B-49D0-8E63-A409375F743A}" type="presOf" srcId="{CC2AA1A8-EEB2-4547-98E0-FCB518F0A43F}" destId="{3C3D5D14-1042-467B-A24C-5B8D18CBC8D7}" srcOrd="0" destOrd="0" presId="urn:microsoft.com/office/officeart/2005/8/layout/vList5"/>
    <dgm:cxn modelId="{CC9166C4-843E-444B-AECD-186A9B1C42DE}" type="presOf" srcId="{D0ACF6A8-F8D3-4337-A05F-8AEEE00D9B44}" destId="{63F89D88-2961-4E89-96C2-738F7C7CC661}" srcOrd="0" destOrd="0" presId="urn:microsoft.com/office/officeart/2005/8/layout/vList5"/>
    <dgm:cxn modelId="{04A7FCDD-66CD-4CFC-90FC-A42633B22DD1}" type="presOf" srcId="{FEA07A74-4282-4FD0-A357-A274F6FD2646}" destId="{DBAFA966-CC8B-49EF-A0C1-124530B388BF}" srcOrd="0" destOrd="0" presId="urn:microsoft.com/office/officeart/2005/8/layout/vList5"/>
    <dgm:cxn modelId="{7D97FE9A-8D8E-4E18-82D4-FF0AFDDB4753}" type="presParOf" srcId="{3C3D5D14-1042-467B-A24C-5B8D18CBC8D7}" destId="{89855C0B-9A1D-476B-87CB-E93F3E47E1AD}" srcOrd="0" destOrd="0" presId="urn:microsoft.com/office/officeart/2005/8/layout/vList5"/>
    <dgm:cxn modelId="{4F56F26F-6FC4-4DDD-8B1F-5A6BA4C14464}" type="presParOf" srcId="{89855C0B-9A1D-476B-87CB-E93F3E47E1AD}" destId="{63F89D88-2961-4E89-96C2-738F7C7CC661}" srcOrd="0" destOrd="0" presId="urn:microsoft.com/office/officeart/2005/8/layout/vList5"/>
    <dgm:cxn modelId="{1FFD713C-3187-4F4C-B48E-F996BF516715}" type="presParOf" srcId="{3C3D5D14-1042-467B-A24C-5B8D18CBC8D7}" destId="{C4FED254-18D7-4802-8817-74DD4205C5AB}" srcOrd="1" destOrd="0" presId="urn:microsoft.com/office/officeart/2005/8/layout/vList5"/>
    <dgm:cxn modelId="{4750EC22-BB5C-4A4E-837B-85EEBD2B1851}" type="presParOf" srcId="{3C3D5D14-1042-467B-A24C-5B8D18CBC8D7}" destId="{4C9B2625-438E-4E96-B222-E99AA77DC5DC}" srcOrd="2" destOrd="0" presId="urn:microsoft.com/office/officeart/2005/8/layout/vList5"/>
    <dgm:cxn modelId="{63AFAEDB-2BDD-471E-9473-4633CB243CF8}" type="presParOf" srcId="{4C9B2625-438E-4E96-B222-E99AA77DC5DC}" destId="{DBAFA966-CC8B-49EF-A0C1-124530B388BF}" srcOrd="0" destOrd="0" presId="urn:microsoft.com/office/officeart/2005/8/layout/vList5"/>
    <dgm:cxn modelId="{A28A70D3-6C20-4E7F-AE0F-5C71E05B4686}" type="presParOf" srcId="{3C3D5D14-1042-467B-A24C-5B8D18CBC8D7}" destId="{62CA3A90-45F6-43D9-90EE-7E75251B4FC8}" srcOrd="3" destOrd="0" presId="urn:microsoft.com/office/officeart/2005/8/layout/vList5"/>
    <dgm:cxn modelId="{9491175F-AA0A-4B9C-8D99-8D78AA40C703}" type="presParOf" srcId="{3C3D5D14-1042-467B-A24C-5B8D18CBC8D7}" destId="{53A42409-A4CD-482B-A373-D39B1D25BE9F}" srcOrd="4" destOrd="0" presId="urn:microsoft.com/office/officeart/2005/8/layout/vList5"/>
    <dgm:cxn modelId="{9B0D82C6-447A-44CB-A52F-CC81575FB8E0}" type="presParOf" srcId="{53A42409-A4CD-482B-A373-D39B1D25BE9F}" destId="{128AE07E-03DC-4AAD-BD7F-75872A0A6F3E}" srcOrd="0" destOrd="0" presId="urn:microsoft.com/office/officeart/2005/8/layout/vList5"/>
    <dgm:cxn modelId="{0E83D389-7264-461B-AFA1-190DD363D6FA}" type="presParOf" srcId="{3C3D5D14-1042-467B-A24C-5B8D18CBC8D7}" destId="{C967A519-EF30-4748-B2C4-97830F47BA7D}" srcOrd="5" destOrd="0" presId="urn:microsoft.com/office/officeart/2005/8/layout/vList5"/>
    <dgm:cxn modelId="{7E6AD89F-602F-42B9-AC51-FBC67495D811}" type="presParOf" srcId="{3C3D5D14-1042-467B-A24C-5B8D18CBC8D7}" destId="{FAF20975-3FA5-4670-BE2C-5DA1308B6711}" srcOrd="6" destOrd="0" presId="urn:microsoft.com/office/officeart/2005/8/layout/vList5"/>
    <dgm:cxn modelId="{DEEBDF31-CC96-41BE-9910-C093C44F36AF}" type="presParOf" srcId="{FAF20975-3FA5-4670-BE2C-5DA1308B6711}" destId="{20966760-806B-4B61-82BB-2947A0B2FC1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37DDB7-E7E4-4899-8A32-732DA6258A20}" type="doc">
      <dgm:prSet loTypeId="urn:microsoft.com/office/officeart/2005/8/layout/default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957F67B-FD34-4A79-A4D2-1A50794334BF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rPr>
            <a:t>ราชการส่วนกลาง</a:t>
          </a:r>
          <a:endParaRPr lang="th-TH" b="1" dirty="0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D21ADBE8-7C8F-4DA0-BA82-4B0E841E1392}" type="parTrans" cxnId="{47BE28F2-B61E-496E-97AD-F501F22C81A1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6073F9C2-FBCB-462B-8213-0709FEB4369E}" type="sibTrans" cxnId="{47BE28F2-B61E-496E-97AD-F501F22C81A1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47E748E2-28B2-4681-B03A-E52A4AA6B57A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rPr>
            <a:t>ราชการส่วนภูมิภาค</a:t>
          </a:r>
          <a:endParaRPr lang="th-TH" b="1" dirty="0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70A291C7-6020-4514-9912-EC02957AFC19}" type="parTrans" cxnId="{99BAED36-7A31-4BAD-A5BC-97E07AC9132E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AB3A66B6-EDDB-4DA3-AE35-D70A710B38D9}" type="sibTrans" cxnId="{99BAED36-7A31-4BAD-A5BC-97E07AC9132E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0083AD0F-0120-40FA-B3B7-A77B39C38574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rPr>
            <a:t>ราชการส่วนท้องถิ่น</a:t>
          </a:r>
          <a:endParaRPr lang="th-TH" b="1" dirty="0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545A8D53-5837-4611-B188-2B38A1108243}" type="parTrans" cxnId="{453DB951-EE34-48D2-A757-F2CFD803AFBA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0914B6E3-9159-4CED-8F77-A2B49A6F9345}" type="sibTrans" cxnId="{453DB951-EE34-48D2-A757-F2CFD803AFBA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C1B719CF-99F0-4939-9517-1BC4B7AE578A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rPr>
            <a:t>รัฐวิสาหกิจ</a:t>
          </a:r>
          <a:endParaRPr lang="th-TH" b="1" dirty="0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37EAB1BB-76AE-4FD8-A7DB-30F50EB32E7E}" type="parTrans" cxnId="{76144B71-B63D-45A1-963F-79D39F473359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F4681E06-145C-4285-85E9-CC1E37978047}" type="sibTrans" cxnId="{76144B71-B63D-45A1-963F-79D39F473359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2B81F269-7441-4BCA-80F4-151C78193DEA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rPr>
            <a:t>องค์การมหาชน</a:t>
          </a:r>
          <a:endParaRPr lang="th-TH" b="1" dirty="0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15260C46-5E46-41D9-AF93-7C1EB074F4A1}" type="parTrans" cxnId="{57E775AA-D47B-4BDF-B224-7C3A88CC52A9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EE1F5FFB-C572-428B-B363-147605104899}" type="sibTrans" cxnId="{57E775AA-D47B-4BDF-B224-7C3A88CC52A9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05EF0BCA-8053-4BE5-B7BE-A151DD111527}">
      <dgm:prSet phldrT="[ข้อความ]"/>
      <dgm:spPr>
        <a:solidFill>
          <a:srgbClr val="0070C0"/>
        </a:solidFill>
      </dgm:spPr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rPr>
            <a:t>องค์กรตามรัฐธรรมนูญ</a:t>
          </a:r>
          <a:endParaRPr lang="th-TH" b="1" dirty="0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D760A8AC-BC8B-4275-B225-54CE69A0BA01}" type="parTrans" cxnId="{E0AA46AA-B0AC-4763-8CBD-758349E794F1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8C03FF7E-0A67-47F1-843E-0023032D0365}" type="sibTrans" cxnId="{E0AA46AA-B0AC-4763-8CBD-758349E794F1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272BCD16-D12D-42DB-8737-86B05ECB4130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rPr>
            <a:t>หน่วยงานอิสระของรัฐ</a:t>
          </a:r>
          <a:endParaRPr lang="th-TH" b="1" dirty="0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C42B0973-C9E0-43C4-BE92-DCE822F447FD}" type="parTrans" cxnId="{1F9EB5FF-7348-408D-90DD-D46D97321966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9050FBBD-B5C3-4376-9953-CA7F4EEC3D07}" type="sibTrans" cxnId="{1F9EB5FF-7348-408D-90DD-D46D97321966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668E589B-1D4D-4C77-A352-6E80A6363AAE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rPr>
            <a:t>มหาวิทยาลัยในกำกับของรัฐ</a:t>
          </a:r>
          <a:endParaRPr lang="th-TH" b="1" dirty="0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499828FB-96C6-4129-85F5-05B00CB75CCC}" type="parTrans" cxnId="{7B0748F6-1E2C-4A23-B124-EFE6E3782E3F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97734589-A2C7-4C96-9493-EDE5C74AB3E9}" type="sibTrans" cxnId="{7B0748F6-1E2C-4A23-B124-EFE6E3782E3F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3FDC9781-FA0D-49AC-A8A8-81757B976F85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rPr>
            <a:t>หน่วยงานอื่นๆ</a:t>
          </a:r>
          <a:endParaRPr lang="th-TH" b="1" dirty="0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1F239CF7-E7C2-433D-ADA4-E1711C7D1C05}" type="parTrans" cxnId="{09F343C6-8C1A-4F6C-862F-F9B44BCDB185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1C8E48A7-CE8C-4940-B60E-CDC5E6861637}" type="sibTrans" cxnId="{09F343C6-8C1A-4F6C-862F-F9B44BCDB185}">
      <dgm:prSet/>
      <dgm:spPr/>
      <dgm:t>
        <a:bodyPr/>
        <a:lstStyle/>
        <a:p>
          <a:endParaRPr lang="th-TH" b="1">
            <a:solidFill>
              <a:srgbClr val="002060"/>
            </a:solidFill>
            <a:latin typeface="DilleniaUPC" pitchFamily="18" charset="-34"/>
            <a:cs typeface="DilleniaUPC" pitchFamily="18" charset="-34"/>
          </a:endParaRPr>
        </a:p>
      </dgm:t>
    </dgm:pt>
    <dgm:pt modelId="{095957FE-0585-42B6-A903-02F05360A07C}" type="pres">
      <dgm:prSet presAssocID="{BC37DDB7-E7E4-4899-8A32-732DA6258A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56833C0-47D2-4022-8728-147804AE9FBC}" type="pres">
      <dgm:prSet presAssocID="{F957F67B-FD34-4A79-A4D2-1A50794334BF}" presName="node" presStyleLbl="node1" presStyleIdx="0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790608F9-A233-4E4A-8003-B56907EA42CF}" type="pres">
      <dgm:prSet presAssocID="{6073F9C2-FBCB-462B-8213-0709FEB4369E}" presName="sibTrans" presStyleCnt="0"/>
      <dgm:spPr/>
    </dgm:pt>
    <dgm:pt modelId="{CC607DE6-C181-497C-A1BA-96996516B165}" type="pres">
      <dgm:prSet presAssocID="{47E748E2-28B2-4681-B03A-E52A4AA6B57A}" presName="node" presStyleLbl="node1" presStyleIdx="1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BF25CCD5-C019-473D-BA8E-46E1A7DC7498}" type="pres">
      <dgm:prSet presAssocID="{AB3A66B6-EDDB-4DA3-AE35-D70A710B38D9}" presName="sibTrans" presStyleCnt="0"/>
      <dgm:spPr/>
    </dgm:pt>
    <dgm:pt modelId="{0F3B8301-901E-4F36-9ED8-DF2F5CAB9CAC}" type="pres">
      <dgm:prSet presAssocID="{0083AD0F-0120-40FA-B3B7-A77B39C38574}" presName="node" presStyleLbl="node1" presStyleIdx="2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5F867F2D-17FE-4701-B2FC-137E5FF712D9}" type="pres">
      <dgm:prSet presAssocID="{0914B6E3-9159-4CED-8F77-A2B49A6F9345}" presName="sibTrans" presStyleCnt="0"/>
      <dgm:spPr/>
    </dgm:pt>
    <dgm:pt modelId="{E84A9954-280B-4BD4-986A-D1804B8BC5AA}" type="pres">
      <dgm:prSet presAssocID="{C1B719CF-99F0-4939-9517-1BC4B7AE578A}" presName="node" presStyleLbl="node1" presStyleIdx="3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38FECD38-9FE3-415D-9420-4AA82044E525}" type="pres">
      <dgm:prSet presAssocID="{F4681E06-145C-4285-85E9-CC1E37978047}" presName="sibTrans" presStyleCnt="0"/>
      <dgm:spPr/>
    </dgm:pt>
    <dgm:pt modelId="{CACF7FBB-C126-4CB5-87B0-71387FB0EE0A}" type="pres">
      <dgm:prSet presAssocID="{2B81F269-7441-4BCA-80F4-151C78193DEA}" presName="node" presStyleLbl="node1" presStyleIdx="4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972FACEC-C938-4F3F-B4EA-5BA74F187C0E}" type="pres">
      <dgm:prSet presAssocID="{EE1F5FFB-C572-428B-B363-147605104899}" presName="sibTrans" presStyleCnt="0"/>
      <dgm:spPr/>
    </dgm:pt>
    <dgm:pt modelId="{BBDB82D1-4AD7-4A69-A1F3-99B8E4E76B9E}" type="pres">
      <dgm:prSet presAssocID="{05EF0BCA-8053-4BE5-B7BE-A151DD111527}" presName="node" presStyleLbl="node1" presStyleIdx="5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0AC7607F-902A-46E6-9256-D28B9AF39561}" type="pres">
      <dgm:prSet presAssocID="{8C03FF7E-0A67-47F1-843E-0023032D0365}" presName="sibTrans" presStyleCnt="0"/>
      <dgm:spPr/>
    </dgm:pt>
    <dgm:pt modelId="{F68490B3-B81E-402B-8457-6402F7A25968}" type="pres">
      <dgm:prSet presAssocID="{272BCD16-D12D-42DB-8737-86B05ECB4130}" presName="node" presStyleLbl="node1" presStyleIdx="6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97383FC4-30C9-44A7-8152-D1F679F0B76C}" type="pres">
      <dgm:prSet presAssocID="{9050FBBD-B5C3-4376-9953-CA7F4EEC3D07}" presName="sibTrans" presStyleCnt="0"/>
      <dgm:spPr/>
    </dgm:pt>
    <dgm:pt modelId="{94142530-AAB8-4C04-9CE3-676A02A3DD58}" type="pres">
      <dgm:prSet presAssocID="{668E589B-1D4D-4C77-A352-6E80A6363AAE}" presName="node" presStyleLbl="node1" presStyleIdx="7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5EC6648C-A5C8-4BC6-8F12-17F52437E856}" type="pres">
      <dgm:prSet presAssocID="{97734589-A2C7-4C96-9493-EDE5C74AB3E9}" presName="sibTrans" presStyleCnt="0"/>
      <dgm:spPr/>
    </dgm:pt>
    <dgm:pt modelId="{64E335F3-4A65-4DA9-AC0C-12353909B3AC}" type="pres">
      <dgm:prSet presAssocID="{3FDC9781-FA0D-49AC-A8A8-81757B976F85}" presName="node" presStyleLbl="node1" presStyleIdx="8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</dgm:ptLst>
  <dgm:cxnLst>
    <dgm:cxn modelId="{76144B71-B63D-45A1-963F-79D39F473359}" srcId="{BC37DDB7-E7E4-4899-8A32-732DA6258A20}" destId="{C1B719CF-99F0-4939-9517-1BC4B7AE578A}" srcOrd="3" destOrd="0" parTransId="{37EAB1BB-76AE-4FD8-A7DB-30F50EB32E7E}" sibTransId="{F4681E06-145C-4285-85E9-CC1E37978047}"/>
    <dgm:cxn modelId="{99BAED36-7A31-4BAD-A5BC-97E07AC9132E}" srcId="{BC37DDB7-E7E4-4899-8A32-732DA6258A20}" destId="{47E748E2-28B2-4681-B03A-E52A4AA6B57A}" srcOrd="1" destOrd="0" parTransId="{70A291C7-6020-4514-9912-EC02957AFC19}" sibTransId="{AB3A66B6-EDDB-4DA3-AE35-D70A710B38D9}"/>
    <dgm:cxn modelId="{CF7F495F-53CD-4B77-B67E-6EDB6E1F87C3}" type="presOf" srcId="{272BCD16-D12D-42DB-8737-86B05ECB4130}" destId="{F68490B3-B81E-402B-8457-6402F7A25968}" srcOrd="0" destOrd="0" presId="urn:microsoft.com/office/officeart/2005/8/layout/default#1"/>
    <dgm:cxn modelId="{453DB951-EE34-48D2-A757-F2CFD803AFBA}" srcId="{BC37DDB7-E7E4-4899-8A32-732DA6258A20}" destId="{0083AD0F-0120-40FA-B3B7-A77B39C38574}" srcOrd="2" destOrd="0" parTransId="{545A8D53-5837-4611-B188-2B38A1108243}" sibTransId="{0914B6E3-9159-4CED-8F77-A2B49A6F9345}"/>
    <dgm:cxn modelId="{7B0748F6-1E2C-4A23-B124-EFE6E3782E3F}" srcId="{BC37DDB7-E7E4-4899-8A32-732DA6258A20}" destId="{668E589B-1D4D-4C77-A352-6E80A6363AAE}" srcOrd="7" destOrd="0" parTransId="{499828FB-96C6-4129-85F5-05B00CB75CCC}" sibTransId="{97734589-A2C7-4C96-9493-EDE5C74AB3E9}"/>
    <dgm:cxn modelId="{03B35CBB-2272-49D7-9120-20F324BB4169}" type="presOf" srcId="{0083AD0F-0120-40FA-B3B7-A77B39C38574}" destId="{0F3B8301-901E-4F36-9ED8-DF2F5CAB9CAC}" srcOrd="0" destOrd="0" presId="urn:microsoft.com/office/officeart/2005/8/layout/default#1"/>
    <dgm:cxn modelId="{47BE28F2-B61E-496E-97AD-F501F22C81A1}" srcId="{BC37DDB7-E7E4-4899-8A32-732DA6258A20}" destId="{F957F67B-FD34-4A79-A4D2-1A50794334BF}" srcOrd="0" destOrd="0" parTransId="{D21ADBE8-7C8F-4DA0-BA82-4B0E841E1392}" sibTransId="{6073F9C2-FBCB-462B-8213-0709FEB4369E}"/>
    <dgm:cxn modelId="{C9752CAA-6973-44EB-855E-94069CB9FAE5}" type="presOf" srcId="{3FDC9781-FA0D-49AC-A8A8-81757B976F85}" destId="{64E335F3-4A65-4DA9-AC0C-12353909B3AC}" srcOrd="0" destOrd="0" presId="urn:microsoft.com/office/officeart/2005/8/layout/default#1"/>
    <dgm:cxn modelId="{09F343C6-8C1A-4F6C-862F-F9B44BCDB185}" srcId="{BC37DDB7-E7E4-4899-8A32-732DA6258A20}" destId="{3FDC9781-FA0D-49AC-A8A8-81757B976F85}" srcOrd="8" destOrd="0" parTransId="{1F239CF7-E7C2-433D-ADA4-E1711C7D1C05}" sibTransId="{1C8E48A7-CE8C-4940-B60E-CDC5E6861637}"/>
    <dgm:cxn modelId="{1F9EB5FF-7348-408D-90DD-D46D97321966}" srcId="{BC37DDB7-E7E4-4899-8A32-732DA6258A20}" destId="{272BCD16-D12D-42DB-8737-86B05ECB4130}" srcOrd="6" destOrd="0" parTransId="{C42B0973-C9E0-43C4-BE92-DCE822F447FD}" sibTransId="{9050FBBD-B5C3-4376-9953-CA7F4EEC3D07}"/>
    <dgm:cxn modelId="{E9E814DE-3C80-4E3C-B7A2-16AD27356855}" type="presOf" srcId="{C1B719CF-99F0-4939-9517-1BC4B7AE578A}" destId="{E84A9954-280B-4BD4-986A-D1804B8BC5AA}" srcOrd="0" destOrd="0" presId="urn:microsoft.com/office/officeart/2005/8/layout/default#1"/>
    <dgm:cxn modelId="{FAD1C74D-ABB1-4594-90D0-424CA9C5A225}" type="presOf" srcId="{668E589B-1D4D-4C77-A352-6E80A6363AAE}" destId="{94142530-AAB8-4C04-9CE3-676A02A3DD58}" srcOrd="0" destOrd="0" presId="urn:microsoft.com/office/officeart/2005/8/layout/default#1"/>
    <dgm:cxn modelId="{12C6D713-D3CB-4CE0-B86B-B53826D6E203}" type="presOf" srcId="{47E748E2-28B2-4681-B03A-E52A4AA6B57A}" destId="{CC607DE6-C181-497C-A1BA-96996516B165}" srcOrd="0" destOrd="0" presId="urn:microsoft.com/office/officeart/2005/8/layout/default#1"/>
    <dgm:cxn modelId="{8721A3E1-77AF-482F-9AD7-06B016E5CF82}" type="presOf" srcId="{2B81F269-7441-4BCA-80F4-151C78193DEA}" destId="{CACF7FBB-C126-4CB5-87B0-71387FB0EE0A}" srcOrd="0" destOrd="0" presId="urn:microsoft.com/office/officeart/2005/8/layout/default#1"/>
    <dgm:cxn modelId="{5EC88472-68B0-4829-89B2-A31D10FFEC90}" type="presOf" srcId="{F957F67B-FD34-4A79-A4D2-1A50794334BF}" destId="{556833C0-47D2-4022-8728-147804AE9FBC}" srcOrd="0" destOrd="0" presId="urn:microsoft.com/office/officeart/2005/8/layout/default#1"/>
    <dgm:cxn modelId="{7311A256-48D6-4B8F-A577-537DC13F8EFA}" type="presOf" srcId="{BC37DDB7-E7E4-4899-8A32-732DA6258A20}" destId="{095957FE-0585-42B6-A903-02F05360A07C}" srcOrd="0" destOrd="0" presId="urn:microsoft.com/office/officeart/2005/8/layout/default#1"/>
    <dgm:cxn modelId="{57E775AA-D47B-4BDF-B224-7C3A88CC52A9}" srcId="{BC37DDB7-E7E4-4899-8A32-732DA6258A20}" destId="{2B81F269-7441-4BCA-80F4-151C78193DEA}" srcOrd="4" destOrd="0" parTransId="{15260C46-5E46-41D9-AF93-7C1EB074F4A1}" sibTransId="{EE1F5FFB-C572-428B-B363-147605104899}"/>
    <dgm:cxn modelId="{E0AA46AA-B0AC-4763-8CBD-758349E794F1}" srcId="{BC37DDB7-E7E4-4899-8A32-732DA6258A20}" destId="{05EF0BCA-8053-4BE5-B7BE-A151DD111527}" srcOrd="5" destOrd="0" parTransId="{D760A8AC-BC8B-4275-B225-54CE69A0BA01}" sibTransId="{8C03FF7E-0A67-47F1-843E-0023032D0365}"/>
    <dgm:cxn modelId="{13C72B00-5E31-4041-8842-9B46D562E61C}" type="presOf" srcId="{05EF0BCA-8053-4BE5-B7BE-A151DD111527}" destId="{BBDB82D1-4AD7-4A69-A1F3-99B8E4E76B9E}" srcOrd="0" destOrd="0" presId="urn:microsoft.com/office/officeart/2005/8/layout/default#1"/>
    <dgm:cxn modelId="{306CB299-8262-464A-A374-D7B8A4F2B28D}" type="presParOf" srcId="{095957FE-0585-42B6-A903-02F05360A07C}" destId="{556833C0-47D2-4022-8728-147804AE9FBC}" srcOrd="0" destOrd="0" presId="urn:microsoft.com/office/officeart/2005/8/layout/default#1"/>
    <dgm:cxn modelId="{4050A54B-3BAE-4D17-962A-A3617C0B2AED}" type="presParOf" srcId="{095957FE-0585-42B6-A903-02F05360A07C}" destId="{790608F9-A233-4E4A-8003-B56907EA42CF}" srcOrd="1" destOrd="0" presId="urn:microsoft.com/office/officeart/2005/8/layout/default#1"/>
    <dgm:cxn modelId="{155738E8-1E3E-465E-AAE3-96EB26A37305}" type="presParOf" srcId="{095957FE-0585-42B6-A903-02F05360A07C}" destId="{CC607DE6-C181-497C-A1BA-96996516B165}" srcOrd="2" destOrd="0" presId="urn:microsoft.com/office/officeart/2005/8/layout/default#1"/>
    <dgm:cxn modelId="{7D078CC1-6A54-431A-9796-FF48F658BD37}" type="presParOf" srcId="{095957FE-0585-42B6-A903-02F05360A07C}" destId="{BF25CCD5-C019-473D-BA8E-46E1A7DC7498}" srcOrd="3" destOrd="0" presId="urn:microsoft.com/office/officeart/2005/8/layout/default#1"/>
    <dgm:cxn modelId="{5AC27B2B-61E2-408D-9EB0-F2B7F54C2815}" type="presParOf" srcId="{095957FE-0585-42B6-A903-02F05360A07C}" destId="{0F3B8301-901E-4F36-9ED8-DF2F5CAB9CAC}" srcOrd="4" destOrd="0" presId="urn:microsoft.com/office/officeart/2005/8/layout/default#1"/>
    <dgm:cxn modelId="{DA5AFFC8-8C4A-4C48-82C5-999E989872AB}" type="presParOf" srcId="{095957FE-0585-42B6-A903-02F05360A07C}" destId="{5F867F2D-17FE-4701-B2FC-137E5FF712D9}" srcOrd="5" destOrd="0" presId="urn:microsoft.com/office/officeart/2005/8/layout/default#1"/>
    <dgm:cxn modelId="{1C1D1EBE-78D4-4154-AF5E-CA066384BFA3}" type="presParOf" srcId="{095957FE-0585-42B6-A903-02F05360A07C}" destId="{E84A9954-280B-4BD4-986A-D1804B8BC5AA}" srcOrd="6" destOrd="0" presId="urn:microsoft.com/office/officeart/2005/8/layout/default#1"/>
    <dgm:cxn modelId="{D55C6E8E-E32C-4D90-A0DB-2F849DA2069B}" type="presParOf" srcId="{095957FE-0585-42B6-A903-02F05360A07C}" destId="{38FECD38-9FE3-415D-9420-4AA82044E525}" srcOrd="7" destOrd="0" presId="urn:microsoft.com/office/officeart/2005/8/layout/default#1"/>
    <dgm:cxn modelId="{AC13407C-AB4F-444B-8864-75FD84A9D59B}" type="presParOf" srcId="{095957FE-0585-42B6-A903-02F05360A07C}" destId="{CACF7FBB-C126-4CB5-87B0-71387FB0EE0A}" srcOrd="8" destOrd="0" presId="urn:microsoft.com/office/officeart/2005/8/layout/default#1"/>
    <dgm:cxn modelId="{C4F5A915-3105-4037-86E7-BC91E5447F7E}" type="presParOf" srcId="{095957FE-0585-42B6-A903-02F05360A07C}" destId="{972FACEC-C938-4F3F-B4EA-5BA74F187C0E}" srcOrd="9" destOrd="0" presId="urn:microsoft.com/office/officeart/2005/8/layout/default#1"/>
    <dgm:cxn modelId="{0EE33745-78B6-4613-97EF-729799F1A10F}" type="presParOf" srcId="{095957FE-0585-42B6-A903-02F05360A07C}" destId="{BBDB82D1-4AD7-4A69-A1F3-99B8E4E76B9E}" srcOrd="10" destOrd="0" presId="urn:microsoft.com/office/officeart/2005/8/layout/default#1"/>
    <dgm:cxn modelId="{DB6B00C1-7863-425E-A043-B12B994A7500}" type="presParOf" srcId="{095957FE-0585-42B6-A903-02F05360A07C}" destId="{0AC7607F-902A-46E6-9256-D28B9AF39561}" srcOrd="11" destOrd="0" presId="urn:microsoft.com/office/officeart/2005/8/layout/default#1"/>
    <dgm:cxn modelId="{4C98C6F4-C126-429D-BA21-3FDC60204979}" type="presParOf" srcId="{095957FE-0585-42B6-A903-02F05360A07C}" destId="{F68490B3-B81E-402B-8457-6402F7A25968}" srcOrd="12" destOrd="0" presId="urn:microsoft.com/office/officeart/2005/8/layout/default#1"/>
    <dgm:cxn modelId="{71357D42-5F47-44B6-807D-4DBEE37D2C53}" type="presParOf" srcId="{095957FE-0585-42B6-A903-02F05360A07C}" destId="{97383FC4-30C9-44A7-8152-D1F679F0B76C}" srcOrd="13" destOrd="0" presId="urn:microsoft.com/office/officeart/2005/8/layout/default#1"/>
    <dgm:cxn modelId="{9E740851-1BC9-4AD9-A03D-46F3EB61CDC0}" type="presParOf" srcId="{095957FE-0585-42B6-A903-02F05360A07C}" destId="{94142530-AAB8-4C04-9CE3-676A02A3DD58}" srcOrd="14" destOrd="0" presId="urn:microsoft.com/office/officeart/2005/8/layout/default#1"/>
    <dgm:cxn modelId="{03A63760-E25D-4C62-A970-833810030734}" type="presParOf" srcId="{095957FE-0585-42B6-A903-02F05360A07C}" destId="{5EC6648C-A5C8-4BC6-8F12-17F52437E856}" srcOrd="15" destOrd="0" presId="urn:microsoft.com/office/officeart/2005/8/layout/default#1"/>
    <dgm:cxn modelId="{E96C9915-FF3E-4DEF-852D-93FA613F0012}" type="presParOf" srcId="{095957FE-0585-42B6-A903-02F05360A07C}" destId="{64E335F3-4A65-4DA9-AC0C-12353909B3AC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22C292-028C-4BF3-BF2A-1059751E0B3E}" type="datetimeFigureOut">
              <a:rPr lang="th-TH" smtClean="0"/>
              <a:pPr/>
              <a:t>26/09/60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C0AE5F-8D50-4FE4-8E9A-A0B0D4A671D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2976" y="3571876"/>
            <a:ext cx="7624786" cy="1828800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/>
              <a:t>พระราชบัญญัติ</a:t>
            </a:r>
            <a:br>
              <a:rPr lang="th-TH" b="1" dirty="0" smtClean="0"/>
            </a:br>
            <a:r>
              <a:rPr lang="th-TH" b="1" dirty="0" smtClean="0"/>
              <a:t>การจัดซื้อจัดจ้างและบริหารพัสดุภาครัฐ พ.ศ.2560</a:t>
            </a:r>
            <a:endParaRPr lang="th-TH" b="1" dirty="0"/>
          </a:p>
        </p:txBody>
      </p:sp>
      <p:pic>
        <p:nvPicPr>
          <p:cNvPr id="4" name="รูปภาพ 3" descr="Round_MO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71498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71934" y="3866921"/>
            <a:ext cx="4286280" cy="9194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DilleniaUPC" pitchFamily="18" charset="-34"/>
                <a:cs typeface="DilleniaUPC" pitchFamily="18" charset="-34"/>
              </a:rPr>
              <a:t>ประปา ไฟฟ้า สื่อสารโทรคมนาคม การระบายน้ำ    การขนส่งทางบอก ทางน้ำ ทางเรือ ทางอากาศ</a:t>
            </a:r>
            <a:endParaRPr lang="th-TH" sz="24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2016202"/>
            <a:ext cx="4286280" cy="10556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อาคารที่ทำการ โรงพยาบาล โรงเรียน </a:t>
            </a:r>
          </a:p>
          <a:p>
            <a:pPr algn="ctr"/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สนามกีฬา เสาธง รั้ว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DilleniaUPC" pitchFamily="18" charset="-34"/>
                <a:cs typeface="DilleniaUPC" pitchFamily="18" charset="-34"/>
              </a:rPr>
              <a:t>งานก่อสร้าง</a:t>
            </a:r>
            <a:endParaRPr lang="th-TH" sz="48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1515840"/>
            <a:ext cx="1928826" cy="1341656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งานก่อสร้างอาคาร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3407633"/>
            <a:ext cx="2428892" cy="82230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สาธารณูปโภค</a:t>
            </a:r>
            <a:endParaRPr lang="th-TH" sz="32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4929198"/>
            <a:ext cx="2500330" cy="151477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การปรับปรุงซ่อมแซม</a:t>
            </a:r>
            <a:endParaRPr lang="th-TH" sz="32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DilleniaUPC" pitchFamily="18" charset="-34"/>
                <a:cs typeface="DilleniaUPC" pitchFamily="18" charset="-34"/>
              </a:rPr>
              <a:t>ราคากลาง</a:t>
            </a:r>
            <a:endParaRPr lang="th-TH" sz="48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2648" y="1357298"/>
            <a:ext cx="8388508" cy="4757758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None/>
              <a:tabLst>
                <a:tab pos="541338" algn="l"/>
              </a:tabLst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        “ราคากลาง” หมายความว่า ราคาเพื่อ</a:t>
            </a:r>
            <a:r>
              <a:rPr lang="th-TH" alt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ใช้เป็นฐานสำหรับเปรียบเทียบราคา</a:t>
            </a: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ที่ผู้ยื่นข้อเสนอได้ยื่นเสนอไว้ซึ่งสามารถจัดซื้อจัดจ้างได้จริงตามลำดับ ดังต่อไปนี้</a:t>
            </a:r>
          </a:p>
          <a:p>
            <a:pPr>
              <a:buFont typeface="Arial" pitchFamily="34" charset="0"/>
              <a:buNone/>
              <a:tabLst>
                <a:tab pos="541338" algn="l"/>
              </a:tabLst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	1.ราคาที่ได้มาจากการคำนวณตามหลักเกณฑ์ที่คณะกรรมการราคากลางกำหนด</a:t>
            </a:r>
          </a:p>
          <a:p>
            <a:pPr>
              <a:buFont typeface="Arial" pitchFamily="34" charset="0"/>
              <a:buNone/>
              <a:tabLst>
                <a:tab pos="541338" algn="l"/>
              </a:tabLst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	2. </a:t>
            </a:r>
            <a:r>
              <a:rPr lang="th-TH" altLang="th-TH" sz="3200" b="1" u="sng" dirty="0" smtClean="0">
                <a:latin typeface="TH SarabunPSK" pitchFamily="34" charset="-34"/>
                <a:cs typeface="TH SarabunPSK" pitchFamily="34" charset="-34"/>
              </a:rPr>
              <a:t>ราคาที่ได้มาจากฐานข้อมูลราคาอ้างอิงของพัสดุที่กรมบัญชีกลางจัดทำ</a:t>
            </a:r>
          </a:p>
          <a:p>
            <a:pPr>
              <a:buFont typeface="Arial" pitchFamily="34" charset="0"/>
              <a:buNone/>
              <a:tabLst>
                <a:tab pos="541338" algn="l"/>
              </a:tabLst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	3. </a:t>
            </a:r>
            <a:r>
              <a:rPr lang="th-TH" altLang="th-TH" sz="3200" b="1" u="sng" dirty="0" smtClean="0">
                <a:latin typeface="TH SarabunPSK" pitchFamily="34" charset="-34"/>
                <a:cs typeface="TH SarabunPSK" pitchFamily="34" charset="-34"/>
              </a:rPr>
              <a:t>ราคามาตรฐานที่สำนักงบประมาณหรือหน่วยงานกลางอื่นกำหนด</a:t>
            </a:r>
          </a:p>
          <a:p>
            <a:pPr>
              <a:buFont typeface="Arial" pitchFamily="34" charset="0"/>
              <a:buNone/>
              <a:tabLst>
                <a:tab pos="541338" algn="l"/>
              </a:tabLst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	4. ราคาที่ได้มาจากการสืบราคาจากท้องตลาด</a:t>
            </a:r>
          </a:p>
          <a:p>
            <a:pPr>
              <a:buFont typeface="Arial" pitchFamily="34" charset="0"/>
              <a:buNone/>
              <a:tabLst>
                <a:tab pos="541338" algn="l"/>
              </a:tabLst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	5. ราคาที่เคยซื้อหรือจ้างครั้งหลังสุดภายในระยะเวลาสองปีงบประมาณ</a:t>
            </a:r>
          </a:p>
          <a:p>
            <a:pPr>
              <a:buFont typeface="Arial" pitchFamily="34" charset="0"/>
              <a:buNone/>
              <a:tabLst>
                <a:tab pos="541338" algn="l"/>
              </a:tabLst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	6. ราคาอื่นใดตามหลักเกณฑ์ วิธีการ หรือแนวทางปฏิบัติของหน่วยของรัฐนั้น ๆ</a:t>
            </a:r>
          </a:p>
          <a:p>
            <a:pPr algn="thaiDist">
              <a:buFont typeface="Arial" pitchFamily="34" charset="0"/>
              <a:buNone/>
              <a:tabLst>
                <a:tab pos="541338" algn="l"/>
              </a:tabLst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	               ในกรณีที่มีราคาตาม(1)ให้ใช้ราคาตาม(1)ก่อน  </a:t>
            </a:r>
            <a:r>
              <a:rPr lang="th-TH" alt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ในกรณีที่ไม่มีราคาตาม(1) แต่มีราคาตาม(2)หรือ(3) ให้ใช้ราคาตาม(2)หรือ(3)ก่อน โดยจะใช้ราคาใดตาม(2)หรือ(3)        ให้คำนึงถึงประโยชน์ของหน่วยงานของรัฐเป็นสำคัญ</a:t>
            </a: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3200" b="1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ในกรณีที่ไม่มีราคาตาม(1)(2)และ(3) ให้ใช้ราคาตาม(4)(5)หรือ(6) โดยจะใช้ราคาใดตาม(4)(5)หรือ(6) </a:t>
            </a:r>
            <a:r>
              <a:rPr lang="th-TH" altLang="th-TH" sz="3200" b="1" u="sng" dirty="0" smtClean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ให้คำนึงถึงประโยชน์ของหน่วยงานของรัฐเป็นสำคัญ 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DilleniaUPC" pitchFamily="18" charset="-34"/>
                <a:cs typeface="DilleniaUPC" pitchFamily="18" charset="-34"/>
              </a:rPr>
              <a:t>เงินงบประมาณ</a:t>
            </a:r>
            <a:endParaRPr lang="th-TH" sz="48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" name="Subtitle 13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85000" lnSpcReduction="10000"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thaiDist">
              <a:buFont typeface="Arial" pitchFamily="34" charset="0"/>
              <a:buNone/>
              <a:tabLst>
                <a:tab pos="719138" algn="l"/>
              </a:tabLst>
              <a:defRPr/>
            </a:pPr>
            <a:r>
              <a:rPr lang="th-TH" altLang="th-TH" sz="2800" b="1" dirty="0" smtClean="0">
                <a:latin typeface="DilleniaUPC" pitchFamily="18" charset="-34"/>
                <a:cs typeface="DilleniaUPC" pitchFamily="18" charset="-34"/>
              </a:rPr>
              <a:t>	</a:t>
            </a:r>
            <a:r>
              <a:rPr lang="th-TH" altLang="th-TH" sz="4400" b="1" dirty="0" smtClean="0">
                <a:latin typeface="DilleniaUPC" pitchFamily="18" charset="-34"/>
                <a:cs typeface="DilleniaUPC" pitchFamily="18" charset="-34"/>
              </a:rPr>
              <a:t>เงินงบประมาณ </a:t>
            </a:r>
            <a:r>
              <a:rPr lang="th-TH" altLang="th-TH" sz="3800" b="1" dirty="0" smtClean="0">
                <a:latin typeface="DilleniaUPC" pitchFamily="18" charset="-34"/>
                <a:cs typeface="DilleniaUPC" pitchFamily="18" charset="-34"/>
              </a:rPr>
              <a:t>หมายความว่า เงินงบประมาณตามกฎหมายว่าด้วยงบประมาณรายจ่าย กฎหมายว่าด้วยวิธีการงบประมาณ หรือกฎหมายเกี่ยวด้วยการโอนงบประมาณ   เงินซึ่งหน่วยงานของรัฐได้รับไว้โดยได้รับอนุญาตจากรัฐมนตรีให้ไม่ต้องนำส่งคลังตามกฎหมายว่าด้วยวิธีการงบประมาณ หรือกฎหมายว่าด้วยเงินคงคลัง และเงินซึ่งหน่วยงานของรัฐได้รับไว้โดยไม่ต้องนำส่งคลังเป็นรายได้แผ่นดินตามกฎหมาย และเงิน ภาษีอากรค่าธรรมเนียมหรือผลประโยชน์อื่นใดที่ตกเป็นรายได้ของราชการส่วนท้องถิ่นหรือที่ราชการส่วนท้องถิ่นมีอำนาจเรียกเก็บตามกฎหมาย และให้หมายความรวมถึงเงินกู้ เงินช่วยเหลือ และเงินอื่นตามที่กำหนดในกฎกระทรวง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DilleniaUPC" pitchFamily="18" charset="-34"/>
                <a:cs typeface="DilleniaUPC" pitchFamily="18" charset="-34"/>
              </a:rPr>
              <a:t>หน่วยงานภาครัฐ</a:t>
            </a:r>
            <a:endParaRPr lang="th-TH" sz="4800" b="1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1524000" y="1285860"/>
          <a:ext cx="719140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0134" y="27463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มาตรา 8</a:t>
            </a:r>
            <a:br>
              <a:rPr lang="th-TH" b="1" dirty="0" smtClean="0"/>
            </a:br>
            <a:r>
              <a:rPr lang="th-TH" b="1" dirty="0" smtClean="0"/>
              <a:t>หลักการจัดซื้อจัดจ้าง</a:t>
            </a:r>
            <a:endParaRPr lang="th-TH" b="1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00364" y="440597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ตรวจสอบได้</a:t>
            </a:r>
            <a:endParaRPr lang="th-TH" b="1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4046529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ประสิทธิภาพและประสิทธิผล</a:t>
            </a:r>
            <a:endParaRPr lang="th-TH" b="1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1643050"/>
            <a:ext cx="221457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Angsana News" pitchFamily="18" charset="-34"/>
                <a:cs typeface="Angsana News" pitchFamily="18" charset="-34"/>
              </a:rPr>
              <a:t>เปิดเผยข้อมูล</a:t>
            </a:r>
          </a:p>
          <a:p>
            <a:pPr algn="ctr"/>
            <a:r>
              <a:rPr lang="th-TH" sz="1800" b="1" dirty="0" smtClean="0">
                <a:latin typeface="Angsana News" pitchFamily="18" charset="-34"/>
                <a:cs typeface="Angsana News" pitchFamily="18" charset="-34"/>
              </a:rPr>
              <a:t>เปิดโอกาสให้แข่งขัน</a:t>
            </a:r>
          </a:p>
          <a:p>
            <a:pPr algn="ctr"/>
            <a:r>
              <a:rPr lang="th-TH" sz="1800" b="1" dirty="0" smtClean="0">
                <a:latin typeface="Angsana News" pitchFamily="18" charset="-34"/>
                <a:cs typeface="Angsana News" pitchFamily="18" charset="-34"/>
              </a:rPr>
              <a:t>อย่างเป็นธรรม มีระยะเวลา</a:t>
            </a:r>
          </a:p>
          <a:p>
            <a:pPr algn="ctr"/>
            <a:r>
              <a:rPr lang="th-TH" sz="1800" b="1" dirty="0" smtClean="0">
                <a:latin typeface="Angsana News" pitchFamily="18" charset="-34"/>
                <a:cs typeface="Angsana News" pitchFamily="18" charset="-34"/>
              </a:rPr>
              <a:t>เพียงพอต่อการยื่นข้อเสนอ</a:t>
            </a:r>
            <a:endParaRPr lang="th-TH" sz="1800" b="1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4842229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Angsana News" pitchFamily="18" charset="-34"/>
                <a:cs typeface="Angsana News" pitchFamily="18" charset="-34"/>
              </a:rPr>
              <a:t>วางแผนการจัดซื้อจัดจ้าง</a:t>
            </a:r>
          </a:p>
          <a:p>
            <a:pPr algn="ctr"/>
            <a:r>
              <a:rPr lang="th-TH" sz="2000" b="1" dirty="0" smtClean="0">
                <a:latin typeface="Angsana News" pitchFamily="18" charset="-34"/>
                <a:cs typeface="Angsana News" pitchFamily="18" charset="-34"/>
              </a:rPr>
              <a:t>มีการกำหนดเวลาที่เหมาะสม และมีการประเมินผล</a:t>
            </a:r>
            <a:endParaRPr lang="th-TH" sz="2000" b="1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 rot="10800000">
            <a:off x="571472" y="1643050"/>
            <a:ext cx="2185398" cy="12729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6" name="สี่เหลี่ยมผืนผ้า 15"/>
          <p:cNvSpPr/>
          <p:nvPr/>
        </p:nvSpPr>
        <p:spPr>
          <a:xfrm rot="10800000">
            <a:off x="500034" y="4714884"/>
            <a:ext cx="2185398" cy="12729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4" name="TextBox 13"/>
          <p:cNvSpPr txBox="1"/>
          <p:nvPr/>
        </p:nvSpPr>
        <p:spPr>
          <a:xfrm>
            <a:off x="500034" y="4955457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Angsana News" pitchFamily="18" charset="-34"/>
                <a:cs typeface="Angsana News" pitchFamily="18" charset="-34"/>
              </a:rPr>
              <a:t>เก็บข้อมูลเป็นระบบเพื่อการตรวจสอบ</a:t>
            </a:r>
            <a:endParaRPr lang="th-TH" sz="2400" b="1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1785926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Angsana News" pitchFamily="18" charset="-34"/>
                <a:cs typeface="Angsana News" pitchFamily="18" charset="-34"/>
              </a:rPr>
              <a:t>มีคุณลักษณะตอบสนองวัตถุประสงค์การใช้งานและมีราคาเหมาะสม</a:t>
            </a:r>
            <a:endParaRPr lang="th-TH" sz="2000" b="1" dirty="0">
              <a:latin typeface="Angsana News" pitchFamily="18" charset="-34"/>
              <a:cs typeface="Angsana News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มาตรา 9</a:t>
            </a:r>
            <a:br>
              <a:rPr lang="th-TH" b="1" dirty="0" smtClean="0"/>
            </a:br>
            <a:r>
              <a:rPr lang="th-TH" b="1" dirty="0" smtClean="0"/>
              <a:t>การกำหนดคุณลักษณะเฉพาะ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76318" y="1785926"/>
            <a:ext cx="8153400" cy="4495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thaiDist"/>
            <a:r>
              <a:rPr lang="th-TH" sz="3200" b="1" dirty="0" smtClean="0">
                <a:latin typeface="Angsana News" pitchFamily="18" charset="-34"/>
                <a:cs typeface="Angsana News" pitchFamily="18" charset="-34"/>
              </a:rPr>
              <a:t>การกำหนดคุณลักษณะเฉพาะของพัสดุที่จะทำการจัดซื้อจัดจ้างให้หน่วยงานของรัฐคำนึงถึงคุณภาพ เทคนิค และวัตถุประสงค์ของการจัดซื้อจัดจ้างพัสดุนั้น และห้ามมิให้กำหนดคุณลักษณะของพัสดุให้ใกล้เคียงกับยี่ห้อใดยี่ห้อหนึ่ง หรือของผู้ขายรายใดรายหนึ่งโดยเฉพาะ </a:t>
            </a:r>
            <a:r>
              <a:rPr lang="th-TH" sz="3200" b="1" u="sng" dirty="0" smtClean="0">
                <a:latin typeface="Angsana News" pitchFamily="18" charset="-34"/>
                <a:cs typeface="Angsana News" pitchFamily="18" charset="-34"/>
              </a:rPr>
              <a:t>เว้นแต่พัสดุที่จะทำการจัดซื้อจัดจ้างตามวัตถุประสงค์นั้น มียี่ห้อเดียวหรือจะต้องใช้อะไหล่ของยี่ห้อใด ก็ให้ระบุยี่ห้อนั้นได้ </a:t>
            </a:r>
            <a:endParaRPr lang="th-TH" sz="3200" b="1" u="sng" dirty="0">
              <a:latin typeface="Angsana News" pitchFamily="18" charset="-34"/>
              <a:cs typeface="Angsana News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485888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มาตรา 11</a:t>
            </a:r>
            <a:br>
              <a:rPr lang="th-TH" b="1" dirty="0" smtClean="0">
                <a:latin typeface="DilleniaUPC" pitchFamily="18" charset="-34"/>
                <a:cs typeface="DilleniaUPC" pitchFamily="18" charset="-34"/>
              </a:rPr>
            </a:b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การจัดทำแผนการจัดซื้อจัดจ้าง</a:t>
            </a:r>
            <a:br>
              <a:rPr lang="th-TH" b="1" dirty="0" smtClean="0">
                <a:latin typeface="DilleniaUPC" pitchFamily="18" charset="-34"/>
                <a:cs typeface="DilleniaUPC" pitchFamily="18" charset="-34"/>
              </a:rPr>
            </a:b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ต้องจัดทำแผนทุกปี และประกาศเผยแพร่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2071678"/>
            <a:ext cx="3429024" cy="20090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1.กรณีเร่งด่วนหรือใช้ในราชการลับ</a:t>
            </a:r>
          </a:p>
          <a:p>
            <a:endParaRPr lang="th-TH" b="1" dirty="0" smtClean="0">
              <a:latin typeface="DilleniaUPC" pitchFamily="18" charset="-34"/>
              <a:cs typeface="DilleniaUPC" pitchFamily="18" charset="-34"/>
            </a:endParaRPr>
          </a:p>
          <a:p>
            <a:endParaRPr lang="th-TH" b="1" dirty="0" smtClean="0">
              <a:latin typeface="DilleniaUPC" pitchFamily="18" charset="-34"/>
              <a:cs typeface="DilleniaUPC" pitchFamily="18" charset="-34"/>
            </a:endParaRPr>
          </a:p>
          <a:p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062881"/>
            <a:ext cx="3429024" cy="200906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2.กรณีที่มีวงเงินตามที่กำหนดหรือมีความจำเป็นฉุกเฉิน หรือที่จะขายทอดตลาด</a:t>
            </a:r>
          </a:p>
          <a:p>
            <a:endParaRPr lang="th-TH" b="1" dirty="0" smtClean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071942"/>
            <a:ext cx="3429024" cy="200906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b="1" dirty="0" smtClean="0">
              <a:latin typeface="DilleniaUPC" pitchFamily="18" charset="-34"/>
              <a:cs typeface="DilleniaUPC" pitchFamily="18" charset="-34"/>
            </a:endParaRPr>
          </a:p>
          <a:p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3.การจ้างที่ปรึกษาที่มีวงเงินค่าจ้างตามกำหนดหรือเกี่ยวกับความมั่นคงของชาติ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28" y="4071942"/>
            <a:ext cx="3429024" cy="20090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b="1" dirty="0" smtClean="0">
              <a:latin typeface="DilleniaUPC" pitchFamily="18" charset="-34"/>
              <a:cs typeface="DilleniaUPC" pitchFamily="18" charset="-34"/>
            </a:endParaRPr>
          </a:p>
          <a:p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4.กรณีงานจ้างออกแบบหรือควบคุมงานก่อสร้างที่เร่งด่วนหรือเกี่ยวกับความมั่นคงของชาติ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3571876"/>
            <a:ext cx="1857388" cy="10215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DilleniaUPC" pitchFamily="18" charset="-34"/>
                <a:cs typeface="DilleniaUPC" pitchFamily="18" charset="-34"/>
              </a:rPr>
              <a:t>ยกเว้น</a:t>
            </a:r>
            <a:endParaRPr lang="th-TH" sz="54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หมวด 6 การจัดซื้อจัดจ้าง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500174"/>
            <a:ext cx="307183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Angsana News" pitchFamily="18" charset="-34"/>
                <a:cs typeface="Angsana News" pitchFamily="18" charset="-34"/>
              </a:rPr>
              <a:t>วิธีการจัดซื้อจัดจ้างพัสดุ 3 วิธี</a:t>
            </a:r>
            <a:endParaRPr lang="th-TH" sz="2400" b="1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5" name="ลูกศรเวียน 4"/>
          <p:cNvSpPr/>
          <p:nvPr/>
        </p:nvSpPr>
        <p:spPr>
          <a:xfrm rot="3731011">
            <a:off x="3837953" y="1123537"/>
            <a:ext cx="2699998" cy="2675060"/>
          </a:xfrm>
          <a:prstGeom prst="circularArrow">
            <a:avLst>
              <a:gd name="adj1" fmla="val 12500"/>
              <a:gd name="adj2" fmla="val 1557857"/>
              <a:gd name="adj3" fmla="val 20457681"/>
              <a:gd name="adj4" fmla="val 7072787"/>
              <a:gd name="adj5" fmla="val 125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1857364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s" pitchFamily="18" charset="-34"/>
                <a:cs typeface="Angsana News" pitchFamily="18" charset="-34"/>
              </a:rPr>
              <a:t>วิธีประกาศ เชิญชวนทั่วไป</a:t>
            </a:r>
            <a:endParaRPr lang="th-TH" b="1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1357298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Angsana News" pitchFamily="18" charset="-34"/>
                <a:cs typeface="Angsana News" pitchFamily="18" charset="-34"/>
              </a:rPr>
              <a:t>เชิญชวนให้ผู้ประกอบการทั่วไป ที่มีคุณสมบัติตรงตามเงื่อนไขที่กำหนดเข้ายื่นข้อเสนอ</a:t>
            </a:r>
            <a:endParaRPr lang="th-TH" sz="2000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8" name="ลูกศรเวียน 7"/>
          <p:cNvSpPr/>
          <p:nvPr/>
        </p:nvSpPr>
        <p:spPr>
          <a:xfrm rot="16734357" flipH="1">
            <a:off x="3880156" y="2620191"/>
            <a:ext cx="2699998" cy="2872356"/>
          </a:xfrm>
          <a:prstGeom prst="circularArrow">
            <a:avLst>
              <a:gd name="adj1" fmla="val 12500"/>
              <a:gd name="adj2" fmla="val 1148028"/>
              <a:gd name="adj3" fmla="val 20457681"/>
              <a:gd name="adj4" fmla="val 9955574"/>
              <a:gd name="adj5" fmla="val 125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378619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Angsana News" pitchFamily="18" charset="-34"/>
                <a:cs typeface="Angsana News" pitchFamily="18" charset="-34"/>
              </a:rPr>
              <a:t>วิธีคัดเลือก</a:t>
            </a:r>
            <a:endParaRPr lang="th-TH" sz="3200" b="1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3500438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 smtClean="0">
                <a:latin typeface="Angsana News" pitchFamily="18" charset="-34"/>
                <a:cs typeface="Angsana News" pitchFamily="18" charset="-34"/>
              </a:rPr>
              <a:t>เชิญชวนเฉพาะผู้ประกอบการที่มีคุณสมบัติตรงตามที่กำหนดซึ่งต้อง    ไม่น้อยกว่า 3 ราย ให้เข้ายื่นข้อเสนอ  </a:t>
            </a:r>
            <a:r>
              <a:rPr lang="th-TH" sz="1800" u="sng" dirty="0" smtClean="0">
                <a:latin typeface="Angsana News" pitchFamily="18" charset="-34"/>
                <a:cs typeface="Angsana News" pitchFamily="18" charset="-34"/>
              </a:rPr>
              <a:t>เว้นแต่</a:t>
            </a:r>
            <a:r>
              <a:rPr lang="th-TH" sz="1800" dirty="0" smtClean="0">
                <a:latin typeface="Angsana News" pitchFamily="18" charset="-34"/>
                <a:cs typeface="Angsana News" pitchFamily="18" charset="-34"/>
              </a:rPr>
              <a:t> ผู้ประกอบที่มีคุณสมบัติตรงตามกำหนดน้อยกว่า 3 ราย</a:t>
            </a:r>
            <a:endParaRPr lang="th-TH" sz="1800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2" name="บล็อกส่วนโค้ง 11"/>
          <p:cNvSpPr/>
          <p:nvPr/>
        </p:nvSpPr>
        <p:spPr>
          <a:xfrm rot="3266761">
            <a:off x="4534613" y="4496665"/>
            <a:ext cx="2126706" cy="2104449"/>
          </a:xfrm>
          <a:prstGeom prst="blockArc">
            <a:avLst>
              <a:gd name="adj1" fmla="val 10721874"/>
              <a:gd name="adj2" fmla="val 8184606"/>
              <a:gd name="adj3" fmla="val 1500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5072074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s" pitchFamily="18" charset="-34"/>
                <a:cs typeface="Angsana News" pitchFamily="18" charset="-34"/>
              </a:rPr>
              <a:t>วิธีเฉพาะ</a:t>
            </a:r>
          </a:p>
          <a:p>
            <a:pPr algn="ctr"/>
            <a:r>
              <a:rPr lang="th-TH" b="1" dirty="0" smtClean="0">
                <a:latin typeface="Angsana News" pitchFamily="18" charset="-34"/>
                <a:cs typeface="Angsana News" pitchFamily="18" charset="-34"/>
              </a:rPr>
              <a:t>เจาะจง</a:t>
            </a:r>
            <a:endParaRPr lang="th-TH" b="1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4572008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 smtClean="0">
                <a:latin typeface="Angsana News" pitchFamily="18" charset="-34"/>
                <a:cs typeface="Angsana News" pitchFamily="18" charset="-34"/>
              </a:rPr>
              <a:t>หน่วยงานภาครัฐเชิญชวนผู้ประกอบการที่มีคุณสมบัติตรงตามที่กำหนดรายใดรายหนึ่งให้เข้ามายื่นข้อเสนอหรือให้เข้ามาเจรจาต่อรองราคากับหน่วยงานของรัฐโดยตรง</a:t>
            </a:r>
            <a:endParaRPr lang="th-TH" sz="1800" dirty="0">
              <a:latin typeface="Angsana News" pitchFamily="18" charset="-34"/>
              <a:cs typeface="Angsana News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60200" y="274638"/>
            <a:ext cx="7498080" cy="1143000"/>
          </a:xfrm>
        </p:spPr>
        <p:txBody>
          <a:bodyPr/>
          <a:lstStyle/>
          <a:p>
            <a:pPr algn="ctr"/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วิธีการจัดซื้อจัดจ้าง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สี่เหลี่ยมผืนผ้ามุมมน 4"/>
          <p:cNvSpPr/>
          <p:nvPr/>
        </p:nvSpPr>
        <p:spPr>
          <a:xfrm>
            <a:off x="3286116" y="3013224"/>
            <a:ext cx="2765425" cy="1022350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Angsana News" pitchFamily="18" charset="-34"/>
                <a:cs typeface="Angsana News" pitchFamily="18" charset="-34"/>
              </a:rPr>
              <a:t>วิธีคัดเลือก</a:t>
            </a:r>
            <a:endParaRPr lang="th-TH" sz="3200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8" name="สี่เหลี่ยมผืนผ้า 5"/>
          <p:cNvSpPr>
            <a:spLocks noChangeArrowheads="1"/>
          </p:cNvSpPr>
          <p:nvPr/>
        </p:nvSpPr>
        <p:spPr bwMode="auto">
          <a:xfrm>
            <a:off x="614308" y="1764928"/>
            <a:ext cx="2805564" cy="1016000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  <a:t>1. ใช้วิธีประกาศเชิญชวนทั่วไปแล้ว </a:t>
            </a:r>
            <a:b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</a:br>
            <a: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  <a:t>ไม่มีผู้ยื่นข้อเสนอ หรือข้อเสนอ</a:t>
            </a:r>
            <a:b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</a:br>
            <a: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  <a:t>ไม่ได้รับการคัดเลือก</a:t>
            </a:r>
          </a:p>
        </p:txBody>
      </p:sp>
      <p:sp>
        <p:nvSpPr>
          <p:cNvPr id="9" name="สี่เหลี่ยมผืนผ้า 7"/>
          <p:cNvSpPr>
            <a:spLocks noChangeArrowheads="1"/>
          </p:cNvSpPr>
          <p:nvPr/>
        </p:nvSpPr>
        <p:spPr bwMode="auto">
          <a:xfrm>
            <a:off x="3635896" y="1725761"/>
            <a:ext cx="5337675" cy="923330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8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2. พัสดุที่มีคุณลักษณะเฉพาะเป็นพิเศษหรือซับซ้อน หรือต้องผลิต ก่อสร้าง </a:t>
            </a:r>
            <a:r>
              <a:rPr lang="th-TH" altLang="th-TH" sz="1800" b="1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/>
            </a:r>
            <a:br>
              <a:rPr lang="th-TH" altLang="th-TH" sz="1800" b="1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</a:br>
            <a:r>
              <a:rPr lang="th-TH" altLang="th-TH" sz="1800" b="1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หรือ</a:t>
            </a:r>
            <a:r>
              <a:rPr lang="th-TH" altLang="th-TH" sz="18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ให้บริการโดยผู้ประกอบการที่มีฝีมือโดยเฉพาะ หรือมีความชำนาญ</a:t>
            </a:r>
            <a:br>
              <a:rPr lang="th-TH" altLang="th-TH" sz="18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</a:br>
            <a:r>
              <a:rPr lang="th-TH" altLang="th-TH" sz="18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เป็นพิเศษ หรือมีทักษะสูงและผู้ประกอบการมีจำนวนจำกัด</a:t>
            </a:r>
          </a:p>
        </p:txBody>
      </p:sp>
      <p:sp>
        <p:nvSpPr>
          <p:cNvPr id="10" name="สี่เหลี่ยมผืนผ้า 10"/>
          <p:cNvSpPr>
            <a:spLocks noChangeArrowheads="1"/>
          </p:cNvSpPr>
          <p:nvPr/>
        </p:nvSpPr>
        <p:spPr bwMode="auto">
          <a:xfrm>
            <a:off x="6368903" y="2922737"/>
            <a:ext cx="2281741" cy="1323439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4. ลักษณะของการใช้งาน 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หรือมีข้อจำกัดทางเทคนิค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ที่จำเป็นต้องระบุยี่ห้อ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เป็นการเฉพาะ</a:t>
            </a:r>
            <a:endParaRPr lang="en-US" altLang="th-TH" sz="2000" b="1" dirty="0">
              <a:solidFill>
                <a:schemeClr val="tx1"/>
              </a:solidFill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1" name="สี่เหลี่ยมผืนผ้า 11"/>
          <p:cNvSpPr>
            <a:spLocks noChangeArrowheads="1"/>
          </p:cNvSpPr>
          <p:nvPr/>
        </p:nvSpPr>
        <p:spPr bwMode="auto">
          <a:xfrm>
            <a:off x="499804" y="3111979"/>
            <a:ext cx="2416692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  <a:t>3. มีความจำเป็นเร่งด่วน    </a:t>
            </a:r>
            <a:b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</a:br>
            <a: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  <a:t>อันเนื่องมาจากเกิดเหตุการณ์</a:t>
            </a:r>
            <a:b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</a:br>
            <a:r>
              <a:rPr lang="th-TH" altLang="th-TH" sz="2000" b="1" dirty="0" smtClean="0">
                <a:latin typeface="Angsana News" pitchFamily="18" charset="-34"/>
                <a:cs typeface="Angsana News" pitchFamily="18" charset="-34"/>
              </a:rPr>
              <a:t>ที่ไม่อาจคาดหมายได้ </a:t>
            </a:r>
            <a:endParaRPr lang="en-US" altLang="th-TH" sz="2000" b="1" dirty="0" smtClean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2" name="สี่เหลี่ยมผืนผ้า 12"/>
          <p:cNvSpPr>
            <a:spLocks noChangeArrowheads="1"/>
          </p:cNvSpPr>
          <p:nvPr/>
        </p:nvSpPr>
        <p:spPr bwMode="auto">
          <a:xfrm>
            <a:off x="323528" y="4572008"/>
            <a:ext cx="2933413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5. ต้องซื้อโดยตรงจากต่างประเทศ         หรือดำเนินการโดยผ่านองค์การระหว่างประเทศ</a:t>
            </a:r>
            <a:endParaRPr lang="en-US" altLang="th-TH" sz="2000" b="1" dirty="0">
              <a:solidFill>
                <a:schemeClr val="tx1"/>
              </a:solidFill>
              <a:latin typeface="Angsana News" pitchFamily="18" charset="-34"/>
              <a:ea typeface="Times New Roman" panose="02020603050405020304" pitchFamily="18" charset="0"/>
              <a:cs typeface="Angsana News" pitchFamily="18" charset="-34"/>
            </a:endParaRPr>
          </a:p>
        </p:txBody>
      </p:sp>
      <p:sp>
        <p:nvSpPr>
          <p:cNvPr id="13" name="สี่เหลี่ยมผืนผ้า 13"/>
          <p:cNvSpPr>
            <a:spLocks noChangeArrowheads="1"/>
          </p:cNvSpPr>
          <p:nvPr/>
        </p:nvSpPr>
        <p:spPr bwMode="auto">
          <a:xfrm>
            <a:off x="3448632" y="4457998"/>
            <a:ext cx="2292205" cy="1323439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6. ใช้ในราชการลับ หรือเป็นงานที่ต้องปกปิดเป็นความลับของทางราชการ หรือเกี่ยวกับความมั่นคงของประเทศ </a:t>
            </a:r>
            <a:endParaRPr lang="en-US" altLang="th-TH" sz="2000" b="1" dirty="0">
              <a:solidFill>
                <a:schemeClr val="tx1"/>
              </a:solidFill>
              <a:latin typeface="Angsana News" pitchFamily="18" charset="-34"/>
              <a:ea typeface="Times New Roman" panose="02020603050405020304" pitchFamily="18" charset="0"/>
              <a:cs typeface="Angsana News" pitchFamily="18" charset="-34"/>
            </a:endParaRPr>
          </a:p>
        </p:txBody>
      </p:sp>
      <p:sp>
        <p:nvSpPr>
          <p:cNvPr id="14" name="สี่เหลี่ยมผืนผ้า 14"/>
          <p:cNvSpPr>
            <a:spLocks noChangeArrowheads="1"/>
          </p:cNvSpPr>
          <p:nvPr/>
        </p:nvSpPr>
        <p:spPr bwMode="auto">
          <a:xfrm>
            <a:off x="5952857" y="4500570"/>
            <a:ext cx="2840714" cy="1015663"/>
          </a:xfrm>
          <a:prstGeom prst="rect">
            <a:avLst/>
          </a:prstGeom>
          <a:solidFill>
            <a:srgbClr val="F1E5CD"/>
          </a:solidFill>
          <a:ln w="28575">
            <a:solidFill>
              <a:srgbClr val="90C9F4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0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7. งานจ้างซ่อมพัสดุที่จำเป็นถอดตรวจให้ทราบความชำรุดเสียหายเสียก่อน </a:t>
            </a:r>
            <a:r>
              <a:rPr lang="th-TH" altLang="th-TH" sz="2000" b="1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/>
            </a:r>
            <a:br>
              <a:rPr lang="th-TH" altLang="th-TH" sz="2000" b="1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</a:br>
            <a:r>
              <a:rPr lang="th-TH" altLang="th-TH" sz="2000" b="1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จึง</a:t>
            </a:r>
            <a:r>
              <a:rPr lang="th-TH" altLang="th-TH" sz="2000" b="1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จะประมาณค่าซ่อมได้</a:t>
            </a:r>
            <a:endParaRPr lang="en-US" altLang="th-TH" sz="2000" b="1" dirty="0">
              <a:solidFill>
                <a:schemeClr val="tx1"/>
              </a:solidFill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5857875" y="5715000"/>
            <a:ext cx="2971800" cy="400050"/>
          </a:xfrm>
          <a:prstGeom prst="rect">
            <a:avLst/>
          </a:prstGeom>
          <a:solidFill>
            <a:srgbClr val="F1E5CD"/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2000" b="1" dirty="0">
                <a:latin typeface="Angsana News" pitchFamily="18" charset="-34"/>
                <a:cs typeface="Angsana News" pitchFamily="18" charset="-34"/>
              </a:rPr>
              <a:t>8.</a:t>
            </a:r>
            <a:r>
              <a:rPr lang="th-TH" altLang="th-TH" sz="2000" b="1" dirty="0">
                <a:latin typeface="Angsana News" pitchFamily="18" charset="-34"/>
                <a:cs typeface="Angsana News" pitchFamily="18" charset="-34"/>
              </a:rPr>
              <a:t> กรณีอื่นที่กำหนดในกฎกระทรวง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4"/>
          <p:cNvSpPr/>
          <p:nvPr/>
        </p:nvSpPr>
        <p:spPr>
          <a:xfrm>
            <a:off x="3571868" y="2928934"/>
            <a:ext cx="2578100" cy="10001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47ABE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Angsana News" pitchFamily="18" charset="-34"/>
                <a:cs typeface="Angsana News" pitchFamily="18" charset="-34"/>
              </a:rPr>
              <a:t>วิธีเฉพาะเจาะจง</a:t>
            </a:r>
            <a:endParaRPr lang="th-TH" sz="3600" dirty="0"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5" name="สี่เหลี่ยมผืนผ้า 5"/>
          <p:cNvSpPr>
            <a:spLocks noChangeArrowheads="1"/>
          </p:cNvSpPr>
          <p:nvPr/>
        </p:nvSpPr>
        <p:spPr bwMode="auto">
          <a:xfrm>
            <a:off x="552260" y="1691530"/>
            <a:ext cx="2890585" cy="87716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Angsana News" pitchFamily="18" charset="-34"/>
                <a:ea typeface="Times New Roman" panose="02020603050405020304" pitchFamily="18" charset="0"/>
                <a:cs typeface="Angsana News" pitchFamily="18" charset="-34"/>
              </a:rPr>
              <a:t>1. ใช้ทั้งวิธีประกาศเชิญชวนทั่วไปและวิธีคัดเลือก หรือใช้วิธีคัดเลือกแล้ว แต่ไม่มีผู้ยื่นข้อเสนอ หรือข้อเสนอไม่ได้รับการคัดเลือก</a:t>
            </a:r>
          </a:p>
        </p:txBody>
      </p:sp>
      <p:sp>
        <p:nvSpPr>
          <p:cNvPr id="6" name="สี่เหลี่ยมผืนผ้า 7"/>
          <p:cNvSpPr>
            <a:spLocks noChangeArrowheads="1"/>
          </p:cNvSpPr>
          <p:nvPr/>
        </p:nvSpPr>
        <p:spPr bwMode="auto">
          <a:xfrm>
            <a:off x="3786182" y="1357298"/>
            <a:ext cx="4810350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2. การจัดซื้อจัดจ้างพัสดุที่การผลิต จำหน่าย หรือให้บริการทั่วไป และมีวงเงินในการจัดซื้อจัดจ้างครั้งหนึ่งไม่เกินวงเงินตามที่กำหนดในกฎกระทรวง</a:t>
            </a:r>
          </a:p>
        </p:txBody>
      </p:sp>
      <p:sp>
        <p:nvSpPr>
          <p:cNvPr id="7" name="สี่เหลี่ยมผืนผ้า 10"/>
          <p:cNvSpPr>
            <a:spLocks noChangeArrowheads="1"/>
          </p:cNvSpPr>
          <p:nvPr/>
        </p:nvSpPr>
        <p:spPr bwMode="auto">
          <a:xfrm>
            <a:off x="6643702" y="2214554"/>
            <a:ext cx="1998845" cy="1923604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4. มีความจำเป็นต้องใช้พัสดุโดยฉุกเฉินเนื่องจากอุบัติภัยหรือธรรมชาติพิบัติภัยและการจัดซื้อจัดจ้างโดยวิธีประกาศเชิญชวนทั่วไปหรือวิธีคัดเลือกอาจก่อให้เกิดความล่าช้าและอาจทำให้เกิดความเสียหายร้ายแรง </a:t>
            </a:r>
            <a:endParaRPr lang="en-US" altLang="th-TH" sz="1700" spc="-10" dirty="0">
              <a:solidFill>
                <a:schemeClr val="tx1"/>
              </a:solidFill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8" name="สี่เหลี่ยมผืนผ้า 11"/>
          <p:cNvSpPr>
            <a:spLocks noChangeArrowheads="1"/>
          </p:cNvSpPr>
          <p:nvPr/>
        </p:nvSpPr>
        <p:spPr bwMode="auto">
          <a:xfrm>
            <a:off x="448082" y="2775068"/>
            <a:ext cx="2592777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spc="-10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3. มีผู้ประกอบการที่มีคุณสมบัติโดยตรงเพียงรายเดียว หรือผู้ประกอบการซึ่งเป็นตัวแทนจำหน่ายหรือตัวแทนผู้ให้บริการโดยชอบด้วยกฎหมายเพียงรายเดียวในประเทศ และไม่มีพัสดุอื่นที่จะใช้ทดแทนได้</a:t>
            </a:r>
            <a:endParaRPr lang="en-US" altLang="th-TH" sz="1700" spc="-100">
              <a:solidFill>
                <a:schemeClr val="tx1"/>
              </a:solidFill>
              <a:latin typeface="Angsana News" pitchFamily="18" charset="-34"/>
              <a:ea typeface="Times New Roman" panose="02020603050405020304" pitchFamily="18" charset="0"/>
              <a:cs typeface="Angsana News" pitchFamily="18" charset="-34"/>
            </a:endParaRPr>
          </a:p>
        </p:txBody>
      </p:sp>
      <p:sp>
        <p:nvSpPr>
          <p:cNvPr id="9" name="สี่เหลี่ยมผืนผ้า 13"/>
          <p:cNvSpPr>
            <a:spLocks noChangeArrowheads="1"/>
          </p:cNvSpPr>
          <p:nvPr/>
        </p:nvSpPr>
        <p:spPr bwMode="auto">
          <a:xfrm>
            <a:off x="3286116" y="4929198"/>
            <a:ext cx="2571768" cy="830997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600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6. เป็นพัสดุที่จะขายทอดตลาด โดยหน่วยงานของรัฐ องค์การระหว่างประเทศ หรือหน่วยงานของต่างประเทศ</a:t>
            </a:r>
            <a:endParaRPr lang="en-US" altLang="th-TH" sz="1600" dirty="0">
              <a:solidFill>
                <a:schemeClr val="tx1"/>
              </a:solidFill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0" name="สี่เหลี่ยมผืนผ้า 14"/>
          <p:cNvSpPr>
            <a:spLocks noChangeArrowheads="1"/>
          </p:cNvSpPr>
          <p:nvPr/>
        </p:nvSpPr>
        <p:spPr bwMode="auto">
          <a:xfrm>
            <a:off x="6429388" y="4572008"/>
            <a:ext cx="1925468" cy="35394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7. ที่ดินและสิ่งก่อสร้าง</a:t>
            </a:r>
            <a:endParaRPr lang="en-US" altLang="th-TH" sz="1700" dirty="0">
              <a:solidFill>
                <a:schemeClr val="tx1"/>
              </a:solidFill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19" name="สี่เหลี่ยมผืนผ้า 14"/>
          <p:cNvSpPr>
            <a:spLocks noChangeArrowheads="1"/>
          </p:cNvSpPr>
          <p:nvPr/>
        </p:nvSpPr>
        <p:spPr bwMode="auto">
          <a:xfrm>
            <a:off x="6143636" y="5143512"/>
            <a:ext cx="1928826" cy="61555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th-TH" sz="1700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8</a:t>
            </a:r>
            <a:r>
              <a:rPr lang="th-TH" altLang="th-TH" sz="1700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. กรณีอื่นที่กำหนดใน</a:t>
            </a:r>
            <a:br>
              <a:rPr lang="th-TH" altLang="th-TH" sz="1700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</a:br>
            <a:r>
              <a:rPr lang="th-TH" altLang="th-TH" sz="1700" dirty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กฎกระทรวง</a:t>
            </a:r>
            <a:endParaRPr lang="en-US" altLang="th-TH" sz="1700" dirty="0">
              <a:solidFill>
                <a:schemeClr val="tx1"/>
              </a:solidFill>
              <a:latin typeface="Angsana News" pitchFamily="18" charset="-34"/>
              <a:cs typeface="Angsana News" pitchFamily="18" charset="-34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123950" y="427038"/>
            <a:ext cx="7345363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ea typeface="Gulim" panose="020B0600000101010101" pitchFamily="34" charset="-127"/>
                <a:cs typeface="DilleniaUPC" pitchFamily="18" charset="-34"/>
              </a:rPr>
              <a:t>วิธีการจัดซื้อจัดจ้าง</a:t>
            </a:r>
            <a:endParaRPr lang="en-US" alt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ea typeface="Gulim" panose="020B0600000101010101" pitchFamily="34" charset="-127"/>
              <a:cs typeface="DilleniaUPC" pitchFamily="18" charset="-34"/>
            </a:endParaRPr>
          </a:p>
        </p:txBody>
      </p:sp>
      <p:sp>
        <p:nvSpPr>
          <p:cNvPr id="38" name="สี่เหลี่ยมผืนผ้า 12"/>
          <p:cNvSpPr>
            <a:spLocks noChangeArrowheads="1"/>
          </p:cNvSpPr>
          <p:nvPr/>
        </p:nvSpPr>
        <p:spPr bwMode="auto">
          <a:xfrm>
            <a:off x="214282" y="4500570"/>
            <a:ext cx="2786082" cy="1400383"/>
          </a:xfrm>
          <a:prstGeom prst="rect">
            <a:avLst/>
          </a:prstGeom>
          <a:solidFill>
            <a:srgbClr val="C5D486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5. เป็นพัสดุที่เกี่ยวพันกับพัสดุที่ได้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จัดซื้อ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จ้างไว้ก่อนแล้ว และมีความจำเป็นต้องจัดซื้อจัดจ้างเพิ่มเติม โดยมูลค่าของ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พัสดุ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จัดซื้อจัดจ้างเพิ่มเติมจะต้องไม่สูง</a:t>
            </a: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กว่า</a:t>
            </a:r>
            <a:b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altLang="th-TH" sz="17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พัสดุ</a:t>
            </a:r>
            <a:r>
              <a:rPr lang="th-TH" altLang="th-TH" sz="17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ที่ได้จัดซื้อจัดจ้างไว้ก่อนแล้ว</a:t>
            </a:r>
            <a:endParaRPr lang="en-US" altLang="th-TH" sz="17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8572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DilleniaUPC" pitchFamily="18" charset="-34"/>
                <a:cs typeface="DilleniaUPC" pitchFamily="18" charset="-34"/>
              </a:rPr>
              <a:t>หลักการและเหตุผล</a:t>
            </a:r>
            <a:endParaRPr lang="th-TH" sz="4800" b="1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612775" y="1285860"/>
          <a:ext cx="8172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5650" y="1446213"/>
            <a:ext cx="8064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001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990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thaiDist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th-TH" altLang="th-TH" sz="2400" b="1" u="sng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ก่อนลงนามในสัญญา</a:t>
            </a: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หน่วยงานของรัฐอาจประกาศยกเลิกการจัดซื้อจัดจ้างที่ได้ดำเนินการไปแล้ว</a:t>
            </a:r>
            <a:b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</a:b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ได้ในกรณีดังต่อไปนี้</a:t>
            </a:r>
            <a:endParaRPr lang="en-US" altLang="th-TH" sz="2100" kern="1200" dirty="0" smtClean="0">
              <a:solidFill>
                <a:prstClr val="black"/>
              </a:solidFill>
              <a:latin typeface="Angsana New" panose="02020603050405020304" pitchFamily="18" charset="-34"/>
              <a:ea typeface="+mn-ea"/>
              <a:cs typeface="Angsana New" pitchFamily="18" charset="-34"/>
            </a:endParaRPr>
          </a:p>
          <a:p>
            <a:pPr algn="thaiDist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(1) หน่วยงานของรัฐนั้น</a:t>
            </a:r>
            <a:r>
              <a:rPr lang="th-TH" altLang="th-TH" sz="2100" b="1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ไม่ได้รับการจัดสรรเงินงบประมาณ</a:t>
            </a: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ที่จะใช้ในการจัดซื้อจัดจ้าง หรือ</a:t>
            </a:r>
            <a:b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</a:b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เงินงบประมาณที่ได้รับการจัดสรรไม่เพียงพอที่จะดำเนินการจัดซื้อจัดจ้างนั้นต่อไป</a:t>
            </a:r>
            <a:endParaRPr lang="en-US" altLang="th-TH" sz="2100" kern="1200" dirty="0" smtClean="0">
              <a:solidFill>
                <a:prstClr val="black"/>
              </a:solidFill>
              <a:latin typeface="Angsana New" panose="02020603050405020304" pitchFamily="18" charset="-34"/>
              <a:ea typeface="+mn-ea"/>
              <a:cs typeface="Angsana New" pitchFamily="18" charset="-34"/>
            </a:endParaRPr>
          </a:p>
          <a:p>
            <a:pPr algn="thaiDist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(2) มีการกระทำที่เข้าลักษณะผู้ยื่นข้อเสนอที่ชนะการจัดซื้อจัดจ้างหรือที่ได้รับการคัดเลือกข้อเสนอ</a:t>
            </a:r>
            <a:b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</a:br>
            <a:r>
              <a:rPr lang="th-TH" altLang="th-TH" sz="2100" b="1" kern="1200" spc="-3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มีผลประโยชน์ร่วมกันหรือมีส่วนได้เสียกับรายอื่น</a:t>
            </a:r>
            <a:r>
              <a:rPr lang="th-TH" altLang="th-TH" sz="2100" kern="1200" spc="-3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หรือขัดขวางการแข่งขันอย่างเป็นธรรมหรือสมยอมกันกับรายอื่น</a:t>
            </a: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หรือเจ้าหน้าที่ในการเสนอราคาหรือส่อว่ากระทำการทุจริตอื่นใดในการเสนอราคา  ทั้งนี้ ตามระเบียบที่รัฐมนตรีกำหนด</a:t>
            </a:r>
            <a:endParaRPr lang="en-US" altLang="th-TH" sz="2100" kern="1200" dirty="0" smtClean="0">
              <a:solidFill>
                <a:prstClr val="black"/>
              </a:solidFill>
              <a:latin typeface="Angsana New" panose="02020603050405020304" pitchFamily="18" charset="-34"/>
              <a:ea typeface="+mn-ea"/>
              <a:cs typeface="Angsana New" pitchFamily="18" charset="-34"/>
            </a:endParaRPr>
          </a:p>
          <a:p>
            <a:pPr algn="thaiDist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(3) การดำเนินการตามกระบวนการ</a:t>
            </a:r>
            <a:r>
              <a:rPr lang="th-TH" altLang="th-TH" sz="2100" b="1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จัดซื้อจัดจ้างต่อไปอาจก่อให้เกิดความเสียหายแก่หน่วยงาน</a:t>
            </a:r>
            <a:br>
              <a:rPr lang="th-TH" altLang="th-TH" sz="2100" b="1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</a:br>
            <a:r>
              <a:rPr lang="th-TH" altLang="th-TH" sz="2100" b="1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ของรัฐหรือกระทบต่อประโยชน์สาธารณะ</a:t>
            </a:r>
            <a:endParaRPr lang="en-US" altLang="th-TH" sz="2100" b="1" kern="1200" dirty="0" smtClean="0">
              <a:solidFill>
                <a:prstClr val="black"/>
              </a:solidFill>
              <a:latin typeface="Angsana New" panose="02020603050405020304" pitchFamily="18" charset="-34"/>
              <a:ea typeface="+mn-ea"/>
              <a:cs typeface="Angsana New" pitchFamily="18" charset="-34"/>
            </a:endParaRPr>
          </a:p>
          <a:p>
            <a:pPr algn="thaiDist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(4) กรณีอื่นในทำนองเดียวกับ (1) (2) หรือ (3) ทั้งนี้ ตามที่กำหนดในกฎกระทรวง</a:t>
            </a:r>
          </a:p>
          <a:p>
            <a:pPr algn="thaiDist" rtl="0" eaLnBrk="0" fontAlgn="base" hangingPunct="0">
              <a:spcBef>
                <a:spcPts val="6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	การยกเลิกการจัดซื้อจัดจ้างตามวรรคหนึ่งเป็นเอกสิทธิ์ของหน่วยงานของรัฐ ผู้ยื่นข้อเสนอ</a:t>
            </a:r>
            <a:b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</a:br>
            <a:r>
              <a:rPr lang="th-TH" altLang="th-TH" sz="2100" kern="1200" dirty="0" smtClean="0">
                <a:solidFill>
                  <a:prstClr val="black"/>
                </a:solidFill>
                <a:latin typeface="Angsana New" panose="02020603050405020304" pitchFamily="18" charset="-34"/>
                <a:ea typeface="+mn-ea"/>
                <a:cs typeface="Angsana New" pitchFamily="18" charset="-34"/>
              </a:rPr>
              <a:t>ในการจัดซื้อจัดจ้างที่ถูกยกเลิกนั้นจะเรียกร้องค่าเสียหายใดๆ จากหน่วยงานของรัฐไม่ได้</a:t>
            </a:r>
          </a:p>
          <a:p>
            <a:pPr algn="thaiDist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th-TH" sz="2000" kern="1200" dirty="0" smtClean="0">
              <a:solidFill>
                <a:prstClr val="black"/>
              </a:solidFill>
              <a:latin typeface="Angsana New" panose="02020603050405020304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41663" y="187325"/>
            <a:ext cx="3292475" cy="1076325"/>
          </a:xfrm>
          <a:prstGeom prst="rect">
            <a:avLst/>
          </a:prstGeom>
          <a:solidFill>
            <a:srgbClr val="E3EACF"/>
          </a:solidFill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มาตรา 67 </a:t>
            </a:r>
            <a:br>
              <a:rPr kumimoji="0" lang="th-TH" alt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th-TH" alt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การยกเลิกการจัดซื้อจัดจ้าง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211138"/>
            <a:ext cx="1374775" cy="1028700"/>
          </a:xfrm>
          <a:prstGeom prst="rect">
            <a:avLst/>
          </a:prstGeom>
          <a:solidFill>
            <a:srgbClr val="E3EAC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2051050" cy="7175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67 ต่อ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58888" y="1557338"/>
            <a:ext cx="7456516" cy="439261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th-TH" alt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เมื่อมีการยกเลิกการจัดซื้อจัดจ้าง ให้หน่วยงานของรัฐแจ้งให้ผู้ประกอบการ</a:t>
            </a:r>
            <a:b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ซึ่งมารับหรือซื้อเอกสารเชิญชวนทุกรายทราบถึงเหตุผลที่ต้องยกเลิกการจัดซื้อ</a:t>
            </a:r>
            <a:b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จัดจ้างครั้งนั้น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ในกรณีที่มีหน่วยงานของรัฐเป็นผู้ยื่นข้อเสนอตั้งแต่ 2 รายขึ้นไป มิให้ถือว่า</a:t>
            </a:r>
            <a:r>
              <a:rPr lang="th-TH" altLang="th-TH" sz="2400" b="1" spc="-3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หน่วยงานของรัฐนั้นมีผลประโยชน์ร่วมกันหรือมีส่วนได้เสียกับหน่วยงานของรัฐอื่น</a:t>
            </a:r>
            <a: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 (2)</a:t>
            </a:r>
          </a:p>
          <a:p>
            <a:pPr marL="0" indent="0" algn="thaiDist">
              <a:buFont typeface="Wingdings 3" pitchFamily="18" charset="2"/>
              <a:buNone/>
              <a:defRPr/>
            </a:pPr>
            <a: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ประกาศตามวรรคหนึ่ง ให้ประกาศในระบบเครือข่ายสารสนเทศ</a:t>
            </a:r>
            <a:b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ของกรมบัญชีกลาง และของหน่วยงานของรัฐที่กรมบัญชีกลางกำหนด และ</a:t>
            </a:r>
            <a:b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ปิดประกาศโดยเปิดเผย ณ สถานที่ปิดประกาศของหน่วยงานของรัฐนั้น ในการนี้</a:t>
            </a:r>
            <a:b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หน่วยงานของรัฐจะเผยแพร่ประกาศดังกล่าวโดยวิธีการอื่นด้วยก็ได้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6813" y="2492375"/>
            <a:ext cx="7581900" cy="34448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th-TH" alt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ต้องทำสัญญาตามแบบที่คณะกรรมการนโยบายกำหนด โดยความเห็นชอบของสำนักงานอัยการสูงสุด</a:t>
            </a: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th-TH" altLang="th-TH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Char char=""/>
              <a:tabLst/>
              <a:defRPr/>
            </a:pPr>
            <a:r>
              <a:rPr kumimoji="0" lang="th-TH" alt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หากมีความจำเป็นต้องทำแตกต่างจากที่กำหนด โดยไม่ทำให้หน่วยงาน</a:t>
            </a:r>
            <a:br>
              <a:rPr kumimoji="0" lang="th-TH" alt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kumimoji="0" lang="th-TH" alt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ของรัฐเสียเปรียบ สามารถกระทำได้ หากเห็นว่ามีปัญหาในทางเสียเปรียบ ให้ส่งร่างให้สำนักงานอัยการสูงสุดพิจารณาก่อน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6238" y="692150"/>
            <a:ext cx="5662612" cy="1289050"/>
          </a:xfrm>
          <a:prstGeom prst="rect">
            <a:avLst/>
          </a:prstGeom>
          <a:solidFill>
            <a:srgbClr val="9F8351">
              <a:lumMod val="40000"/>
              <a:lumOff val="60000"/>
            </a:srgb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หมวด 9 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กา</a:t>
            </a: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รทำสัญญา</a:t>
            </a:r>
            <a:endParaRPr kumimoji="0" lang="th-TH" sz="4000" b="1" i="0" u="none" strike="noStrike" kern="1200" cap="none" spc="0" normalizeH="0" baseline="0" noProof="0" dirty="0" smtClean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76" y="5445224"/>
            <a:ext cx="2217340" cy="11521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6375" y="549275"/>
            <a:ext cx="1978025" cy="644525"/>
          </a:xfrm>
          <a:prstGeom prst="rect">
            <a:avLst/>
          </a:prstGeom>
          <a:solidFill>
            <a:srgbClr val="DE7E18">
              <a:lumMod val="20000"/>
              <a:lumOff val="80000"/>
            </a:srgbClr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มาตรา 93 (ต่อ)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03350" y="1341438"/>
            <a:ext cx="70056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eaLnBrk="1" fontAlgn="auto" hangingPunct="1"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หากจำเป็นต้องร่างสัญญาขึ้นใหม่ ให้ส่งร่างสัญญาให้สำนักงานอัยการสูงสุดพิจารณาให้ความเห็นชอบก่อน  </a:t>
            </a:r>
            <a:r>
              <a:rPr lang="th-TH" altLang="th-TH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เว้นแต่ </a:t>
            </a: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การทำสัญญาตามแบบที่สำนักงานอัยการสูงสุดได้เคยให้ความเห็นชอบมาแล้ว สามารถกระทำได้</a:t>
            </a:r>
          </a:p>
          <a:p>
            <a:pPr algn="thaiDist" eaLnBrk="1" fontAlgn="auto" hangingPunct="1"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หากจำเป็นต้องทำสัญญาเป็นภาษาต่างประเทศ ให้ทำเป็นภาษาอังกฤษ และต้องจัดทำข้อสรุปสาระสำคัญแห่งสัญญาเป็นภาษาไทยตามหลักเกณฑ์ที่คณะกรรมการนโยบายประกาศกำหนด  </a:t>
            </a:r>
            <a:r>
              <a:rPr lang="th-TH" altLang="th-TH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เว้นแต่ </a:t>
            </a: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การทำสัญญาตามแบบสัญญาที่คณะกรรมการนโยบายกำหนด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6375" y="549275"/>
            <a:ext cx="1978025" cy="644525"/>
          </a:xfrm>
          <a:prstGeom prst="rect">
            <a:avLst/>
          </a:prstGeom>
          <a:solidFill>
            <a:srgbClr val="DE7E18">
              <a:lumMod val="20000"/>
              <a:lumOff val="80000"/>
            </a:srgbClr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มาตรา 93 (ต่อ)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03350" y="1341438"/>
            <a:ext cx="70056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eaLnBrk="1" fontAlgn="auto" hangingPunct="1"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หากไม่ได้ทำสัญญาตามแบบสัญญา  หรือไม่ได้ส่งร่างสัญญา            ให้สำนักงานอัยการสูงสุดพิจารณาให้ความเห็นชอบก่อน                  ให้ส่งสัญญานั้นให้สำนักงานอัยการสูงสุดพิจารณาให้ความเห็นชอบในภายหลังได้  เมื่อได้รับความเห็นชอบแล้ว หรือแก้ไขสัญญา        ตามความเห็นของสำนักงานอัยการสูงสุดแล้ว  </a:t>
            </a:r>
            <a:r>
              <a:rPr lang="th-TH" altLang="th-TH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ให้ถือว่าสัญญานั้น      มีผลสมบูรณ์</a:t>
            </a:r>
          </a:p>
          <a:p>
            <a:pPr algn="thaiDist" eaLnBrk="1" fontAlgn="auto" hangingPunct="1"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</a:t>
            </a:r>
            <a:r>
              <a:rPr lang="th-TH" altLang="th-TH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ที่หน่วยงานของรัฐไม่ได้ทำสัญญาตามแบบ</a:t>
            </a: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สัญญา หรือไม่</a:t>
            </a:r>
            <a:r>
              <a:rPr lang="th-TH" altLang="th-TH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แก้ไขสัญญาตามความเห็นของสำนักงานอัยการสูงสุด หรือ</a:t>
            </a: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คู่สัญญา          ไม่</a:t>
            </a:r>
            <a:r>
              <a:rPr lang="th-TH" altLang="th-TH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ตกลงหรือยินยอมให้แก้ไขสัญญาตามความเห็นของสำนักงานอัยการสูงสุด หากข้อสัญญาที่แตกต่างจากแบบสัญญา</a:t>
            </a: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หรือข้อสัญญา    ที่</a:t>
            </a:r>
            <a:r>
              <a:rPr lang="th-TH" altLang="th-TH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แก้ไขตามความเห็นของสำนักงานอัยการสูงสุดเป็นส่วนที่เป็นสาระสำคัญหรือเป็นกรณีผิดพลาดอย่างร้ายแรงตามมาตรา </a:t>
            </a:r>
            <a:r>
              <a:rPr lang="th-TH" alt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104          </a:t>
            </a:r>
            <a:r>
              <a:rPr lang="th-TH" altLang="th-TH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altLang="th-TH" sz="2800" b="1" u="sng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ถือว่าสัญญานั้นเป็นโมฆะ</a:t>
            </a:r>
          </a:p>
          <a:p>
            <a:pPr algn="thaiDist" eaLnBrk="1" fontAlgn="auto" hangingPunct="1"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  <a:defRPr/>
            </a:pPr>
            <a:endParaRPr lang="th-TH" altLang="th-TH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650" y="1709738"/>
            <a:ext cx="8208963" cy="5040312"/>
          </a:xfrm>
        </p:spPr>
        <p:txBody>
          <a:bodyPr/>
          <a:lstStyle/>
          <a:p>
            <a:pPr lvl="1"/>
            <a:r>
              <a:rPr lang="th-TH" sz="2400" b="1" smtClean="0">
                <a:latin typeface="Angsana New" pitchFamily="18" charset="-34"/>
                <a:cs typeface="Angsana New" pitchFamily="18" charset="-34"/>
              </a:rPr>
              <a:t>หน่วยงานรัฐ</a:t>
            </a:r>
            <a:r>
              <a:rPr lang="th-TH" sz="2400" b="1" i="1" u="sng" smtClean="0">
                <a:latin typeface="Angsana New" pitchFamily="18" charset="-34"/>
                <a:cs typeface="Angsana New" pitchFamily="18" charset="-34"/>
              </a:rPr>
              <a:t>อาจทำข้อตกลงเป็นหนังสือ</a:t>
            </a:r>
            <a:r>
              <a:rPr lang="th-TH" sz="2400" b="1" smtClean="0">
                <a:latin typeface="Angsana New" pitchFamily="18" charset="-34"/>
                <a:cs typeface="Angsana New" pitchFamily="18" charset="-34"/>
              </a:rPr>
              <a:t>โดยไม่ทำตามแบบสัญญาที่คณะกรรมการนโยบายกำหนดก็ได้ ในกรณีดังต่อไปนี้</a:t>
            </a:r>
          </a:p>
        </p:txBody>
      </p:sp>
      <p:sp>
        <p:nvSpPr>
          <p:cNvPr id="23" name="Title 1"/>
          <p:cNvSpPr txBox="1">
            <a:spLocks noGrp="1"/>
          </p:cNvSpPr>
          <p:nvPr>
            <p:ph type="title"/>
          </p:nvPr>
        </p:nvSpPr>
        <p:spPr>
          <a:xfrm>
            <a:off x="1944688" y="404813"/>
            <a:ext cx="5291137" cy="1008062"/>
          </a:xfrm>
          <a:prstGeom prst="rect">
            <a:avLst/>
          </a:prstGeom>
          <a:solidFill>
            <a:srgbClr val="DE7E18">
              <a:lumMod val="20000"/>
              <a:lumOff val="80000"/>
            </a:srgbClr>
          </a:solidFill>
          <a:ln w="28575">
            <a:prstDash val="sysDash"/>
          </a:ln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การจัดทำข้อตกลงเป็นหนังสือ</a:t>
            </a:r>
            <a:endParaRPr kumimoji="0" lang="th-TH" sz="3000" b="1" i="0" u="none" strike="noStrike" kern="1200" cap="none" spc="0" normalizeH="0" baseline="0" noProof="0" dirty="0" smtClean="0">
              <a:ln w="3175" cmpd="sng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1584325" y="2565400"/>
            <a:ext cx="6300788" cy="646113"/>
          </a:xfrm>
          <a:prstGeom prst="rect">
            <a:avLst/>
          </a:prstGeom>
          <a:solidFill>
            <a:srgbClr val="DE7E18">
              <a:lumMod val="40000"/>
              <a:lumOff val="60000"/>
            </a:srgb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1.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 การจัดซื้อจัดจ้างโดยวิธีคัดเลือกตามมาตรา 56 (1) (ค) หรือ การจัดซื้อจัดจ้างโดยวิธีเฉพาะเจาะจง</a:t>
            </a:r>
            <a:b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</a:b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    ตามมาตรา 56 (2) (ข) (ง) หรือ (ฉ) หรือการจ้างที่ปรึกษาโดยวิธีเฉพาะเจาะจงตามมาตรา 70 (3) (ข)</a:t>
            </a: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1555750" y="3357563"/>
            <a:ext cx="2655888" cy="368300"/>
          </a:xfrm>
          <a:prstGeom prst="rect">
            <a:avLst/>
          </a:prstGeom>
          <a:solidFill>
            <a:srgbClr val="DE7E18">
              <a:lumMod val="40000"/>
              <a:lumOff val="60000"/>
            </a:srgb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2. 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การจัดซื้อจัดจ้างจากหน่วยงานรัฐ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1552575" y="3860800"/>
            <a:ext cx="6332538" cy="369888"/>
          </a:xfrm>
          <a:prstGeom prst="rect">
            <a:avLst/>
          </a:prstGeom>
          <a:solidFill>
            <a:srgbClr val="DE7E18">
              <a:lumMod val="40000"/>
              <a:lumOff val="60000"/>
            </a:srgb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3. 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กรณีที่คู่สัญญาสามารถส่งมอบพัสดุได้ครบถ้วนภายใน 5 วันทำการ นับแต่วันถัดจากวันทำข้อตกลง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1552575" y="4365625"/>
            <a:ext cx="3306763" cy="368300"/>
          </a:xfrm>
          <a:prstGeom prst="rect">
            <a:avLst/>
          </a:prstGeom>
          <a:solidFill>
            <a:srgbClr val="DE7E18">
              <a:lumMod val="40000"/>
              <a:lumOff val="60000"/>
            </a:srgb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4. 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การเช่าที่ผู้เช่าไม่ต้องเสียเงินอื่นใดนอกจากค่าเช่า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1552575" y="4868863"/>
            <a:ext cx="4314825" cy="369887"/>
          </a:xfrm>
          <a:prstGeom prst="rect">
            <a:avLst/>
          </a:prstGeom>
          <a:solidFill>
            <a:srgbClr val="DE7E18">
              <a:lumMod val="40000"/>
              <a:lumOff val="60000"/>
            </a:srgbClr>
          </a:solidFill>
          <a:ln w="190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5. </a:t>
            </a: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กรณีอื่นตามที่คณะกรรมการนโยบายประกาศในราชกิจจา</a:t>
            </a:r>
            <a:r>
              <a:rPr kumimoji="0" lang="th-TH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itchFamily="18" charset="-34"/>
              </a:rPr>
              <a:t>นุเบกษา</a:t>
            </a:r>
            <a:endParaRPr kumimoji="0" lang="th-TH" sz="18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971550" y="5373688"/>
            <a:ext cx="7632700" cy="1322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**</a:t>
            </a:r>
            <a:r>
              <a:rPr kumimoji="0" lang="th-TH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การจัดซื้อจัดจ้า</a:t>
            </a:r>
            <a:r>
              <a:rPr kumimoji="0" lang="th-TH" sz="2000" b="1" i="1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งวงเงินเล็กน้อย</a:t>
            </a:r>
            <a:r>
              <a:rPr kumimoji="0" lang="th-TH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ตามที่กำหนดในกฎกระทรวง จะไม่ทำข้อตกลงเป็นหนังสือไว้ต่อกันก็ได้ </a:t>
            </a:r>
            <a:br>
              <a:rPr kumimoji="0" lang="th-TH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    แต่ต้องมีหลักฐานในการจัดซื้อจัดจ้างครั้งนั้น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**</a:t>
            </a:r>
            <a:r>
              <a:rPr kumimoji="0" lang="th-TH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endParaRPr kumimoji="0" lang="th-TH" sz="4000" b="1" i="0" u="none" strike="noStrike" kern="1200" cap="none" spc="0" normalizeH="0" baseline="0" noProof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30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2075" y="38496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69964" y="2039956"/>
            <a:ext cx="8031192" cy="40322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		สัญญาหรือข้อตกลงเป็นหนังสือที่ได้</a:t>
            </a:r>
            <a:r>
              <a:rPr kumimoji="0" lang="th-TH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ลงนามแล้วจะแก้ไขไม่ได้ </a:t>
            </a:r>
            <a:endParaRPr kumimoji="0" lang="th-TH" sz="28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เว้นแต่ </a:t>
            </a: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ในกรณีดังต่อไปนี้</a:t>
            </a:r>
            <a:r>
              <a:rPr kumimoji="0" lang="th-TH" sz="24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ให้อยู่ในดุลพินิจของผู้มีอำนาจที่จะพิจารณาอนุมัติให้แก้ไขได้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4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	(1) </a:t>
            </a: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เป็นการแก้ไขตามมาตรา 93 วรรคห้า 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kumimoji="0" lang="th-TH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03BD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กรณีไม่ได้ทำสัญญาตามแบบที่กำหนด หรือไม่ได้ส่งร่างสัญญาให้สำนักงานอัยการสูงสุดพิจารณาก่อน</a:t>
            </a:r>
            <a:b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03BD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03BD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ให้ส่งสัญญาให้สำนักงานอัยการสูงสุดพิจารณาภายหลังได้ เมื่อสำนักงานอัยการสูงสุดพิจารณา</a:t>
            </a:r>
            <a:b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03BD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03BD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ให้ความเห็นชอบแล้ว หรือเมื่อสำนักงานอัยการสูงสุดพิจารณาเห็นชอบแต่ให้แก้ไขสัญญา ถ้าแก้ไขให้เป็นไปตามความเห็นของสำนักงานอัยการสูงสุด ให้ถือว่าสัญญานั้นมีผลสมบูรณ์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C03BD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	(2) ในกรณีที่มีความจำเป็นต้องแก้ไขสัญญาหรือข้อตกลง </a:t>
            </a:r>
            <a:r>
              <a:rPr kumimoji="0" lang="th-TH" sz="24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หากการแก้ไขนั้น</a:t>
            </a:r>
            <a:r>
              <a:rPr lang="th-TH" sz="2400" b="1" kern="0" spc="-20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kumimoji="0" lang="th-TH" sz="24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ไม่ทำให้หน่วยงานของรัฐ</a:t>
            </a: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เสียประโยชน์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	(3) เป็นการแก้ไขเพื่อประโยชน์แก่หน่วยงานของรัฐหรือประโยชน์สาธารณะ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	(4) กรณีอื่นตามที่กำหนดในกฎกระทรวง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00338" y="620713"/>
            <a:ext cx="4413250" cy="863600"/>
          </a:xfrm>
          <a:prstGeom prst="rect">
            <a:avLst/>
          </a:prstGeom>
          <a:solidFill>
            <a:srgbClr val="DE7E18">
              <a:lumMod val="20000"/>
              <a:lumOff val="80000"/>
            </a:srgb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มาตรา 97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การ</a:t>
            </a:r>
            <a:r>
              <a:rPr kumimoji="0" lang="th-TH" alt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แก้ไข</a:t>
            </a: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สัญญา</a:t>
            </a:r>
            <a:endParaRPr kumimoji="0" lang="th-TH" sz="3000" b="1" i="0" u="none" strike="noStrike" kern="1200" cap="none" spc="0" normalizeH="0" baseline="0" noProof="0" dirty="0" smtClean="0">
              <a:ln w="3175" cmpd="sng"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10" name="Left Brace 4"/>
          <p:cNvSpPr/>
          <p:nvPr/>
        </p:nvSpPr>
        <p:spPr>
          <a:xfrm>
            <a:off x="827088" y="3143248"/>
            <a:ext cx="144462" cy="1223962"/>
          </a:xfrm>
          <a:prstGeom prst="leftBrace">
            <a:avLst/>
          </a:prstGeom>
          <a:noFill/>
          <a:ln w="22225" cap="rnd" cmpd="sng" algn="ctr">
            <a:solidFill>
              <a:srgbClr val="A53010"/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DilleniaUPC"/>
            </a:endParaRPr>
          </a:p>
        </p:txBody>
      </p:sp>
      <p:sp>
        <p:nvSpPr>
          <p:cNvPr id="11" name="Right Brace 6"/>
          <p:cNvSpPr/>
          <p:nvPr/>
        </p:nvSpPr>
        <p:spPr>
          <a:xfrm>
            <a:off x="8882094" y="3143248"/>
            <a:ext cx="190500" cy="1223963"/>
          </a:xfrm>
          <a:prstGeom prst="rightBrace">
            <a:avLst/>
          </a:prstGeom>
          <a:noFill/>
          <a:ln w="22225" cap="rnd" cmpd="sng" algn="ctr">
            <a:solidFill>
              <a:srgbClr val="A53010"/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DilleniaUP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6375" y="549275"/>
            <a:ext cx="4824413" cy="644525"/>
          </a:xfrm>
          <a:prstGeom prst="rect">
            <a:avLst/>
          </a:prstGeom>
          <a:solidFill>
            <a:srgbClr val="DE7E18">
              <a:lumMod val="20000"/>
              <a:lumOff val="80000"/>
            </a:srgbClr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97  การแก้ไขสัญญา (ต่อ)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9680" y="1557338"/>
            <a:ext cx="7848600" cy="4464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กรณีการแก้ไขสัญญาที่หน่วยงานของรัฐเห็นว่าจะมีปัญหาในทางเสีย</a:t>
            </a: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</a:t>
            </a:r>
            <a:r>
              <a:rPr kumimoji="0" lang="th-TH" sz="22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หรือไม่</a:t>
            </a:r>
            <a:r>
              <a:rPr kumimoji="0" lang="th-TH" sz="22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รัดกุมพอ ก็ให้ส่งร่างสัญญาที่แก้ไขนั้นไปให้สำนักงานอัยการสูงสุดพิจารณา</a:t>
            </a:r>
            <a:r>
              <a:rPr kumimoji="0" lang="th-TH" sz="22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br>
              <a:rPr kumimoji="0" lang="th-TH" sz="22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kumimoji="0" lang="th-TH" sz="22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ความ</a:t>
            </a:r>
            <a:r>
              <a:rPr kumimoji="0" lang="th-TH" sz="22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เห็นชอบก่อน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แก้ไขสัญญาหรือข้อตกลงตามวรรคหนึ่งหรือวรรคสองจะต้องปฏิบัติตาม</a:t>
            </a: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กฎหมายว่า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ด้วยวิธีการงบประมาณหรือกฎหมายอื่นที่เกี่ยวข้อง หากมีความจำเป็นต้องเพิ่ม</a:t>
            </a: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b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ลด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วงเงิน หรือ</a:t>
            </a: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เพิ่มหรือ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ลดระยะเวลาส่งมอบหรือระยะเวลาในการทำงาน ให้ตกลงพร้อมกันไป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กรณีที่มีการแก้ไขสัญญาหรือข้อตกลงเพื่อ</a:t>
            </a:r>
            <a:r>
              <a:rPr kumimoji="0" lang="th-TH" sz="2200" b="1" i="0" u="sng" strike="noStrike" kern="0" cap="none" spc="0" normalizeH="0" baseline="0" noProof="0" dirty="0">
                <a:ln>
                  <a:noFill/>
                </a:ln>
                <a:solidFill>
                  <a:srgbClr val="A53010">
                    <a:lumMod val="60000"/>
                    <a:lumOff val="40000"/>
                  </a:srgb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เพิ่มวงเงิน 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เมื่อรวมวงเงินตามสัญญาหรือข้อตกลงเดิมและวงเงินที่เพิ่มขึ้นใหม่แล้ว หากวงเงินรวมดังกล่าว</a:t>
            </a:r>
            <a:r>
              <a:rPr kumimoji="0" lang="th-TH" sz="2200" b="1" i="0" u="sng" strike="noStrike" kern="0" cap="none" spc="0" normalizeH="0" baseline="0" noProof="0" dirty="0">
                <a:ln>
                  <a:noFill/>
                </a:ln>
                <a:solidFill>
                  <a:srgbClr val="A53010">
                    <a:lumMod val="60000"/>
                    <a:lumOff val="40000"/>
                  </a:srgb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มีผลทำให้ผู้มีอำนาจอนุมัติสั่งซื้อ</a:t>
            </a:r>
            <a:r>
              <a:rPr kumimoji="0" lang="th-TH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A53010">
                    <a:lumMod val="60000"/>
                    <a:lumOff val="40000"/>
                  </a:srgb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หรือสั่ง</a:t>
            </a:r>
            <a:r>
              <a:rPr kumimoji="0" lang="th-TH" sz="2200" b="1" i="0" u="sng" strike="noStrike" kern="0" cap="none" spc="0" normalizeH="0" baseline="0" noProof="0" dirty="0">
                <a:ln>
                  <a:noFill/>
                </a:ln>
                <a:solidFill>
                  <a:srgbClr val="A53010">
                    <a:lumMod val="60000"/>
                    <a:lumOff val="40000"/>
                  </a:srgb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จ้างเปลี่ยนแปลงไป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จะต้องดำเนินการให้ผู้มีอำนาจอนุมัติสั่งซื้อหรือสั่งจ้างตามวงเงินรวม</a:t>
            </a: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ดังกล่าวเป็น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ผู้อนุมัติการแก้ไขสัญญาหรือข้อตกลงด้วย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kumimoji="0" lang="th-TH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กรณีที่มีการแก้ไขสัญญาหรือข้อตกลงเพื่อ</a:t>
            </a:r>
            <a:r>
              <a:rPr kumimoji="0" lang="th-TH" sz="2200" b="1" i="0" u="sng" strike="noStrike" kern="0" cap="none" spc="0" normalizeH="0" baseline="0" noProof="0" dirty="0">
                <a:ln>
                  <a:noFill/>
                </a:ln>
                <a:solidFill>
                  <a:srgbClr val="A53010">
                    <a:lumMod val="60000"/>
                    <a:lumOff val="40000"/>
                  </a:srgb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ลดวงเงิน </a:t>
            </a:r>
            <a:r>
              <a:rPr kumimoji="0" lang="th-TH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ให้ผู้มีอำนาจอนุมัติสั่งซื้อหรือสั่งจ้างตามวงเงินเดิมเป็นผู้อนุมัติการแก้ไขสัญญาหรือข้อตกลง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19250" y="549275"/>
            <a:ext cx="6297613" cy="1289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</a:t>
            </a: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b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การบริหารสัญญาและการตรวจรับพัสดุ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1" name="Diagram 4"/>
          <p:cNvGraphicFramePr/>
          <p:nvPr/>
        </p:nvGraphicFramePr>
        <p:xfrm>
          <a:off x="493661" y="1988840"/>
          <a:ext cx="72930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54" y="2924175"/>
            <a:ext cx="15509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9613" y="558792"/>
            <a:ext cx="5472112" cy="1798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102 </a:t>
            </a:r>
            <a:b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งดหรือลดค่าปรับ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การขยายระยะเวลาทำการตามสัญญา 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25513" y="2565400"/>
            <a:ext cx="758031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</a:t>
            </a:r>
            <a:r>
              <a:rPr lang="th-TH" alt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เหตุเกิดจากความผิดหรือความบกพร่องของหน่วยงานของรัฐ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 </a:t>
            </a:r>
            <a:r>
              <a:rPr lang="th-TH" alt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เหตุสุดวิสัย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(3) </a:t>
            </a:r>
            <a:r>
              <a:rPr lang="th-TH" alt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เหตุเกิดจากพฤติการณ์อันหนึ่งอันใดที่คู่สัญญาไม่ต้องรับผิดตามกฎหมาย</a:t>
            </a:r>
          </a:p>
          <a:p>
            <a:pPr algn="thaiDi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h-TH" altLang="th-TH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(4) </a:t>
            </a:r>
            <a:r>
              <a:rPr lang="th-TH" altLang="th-TH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เหตุอื่นตามที่กำหนดในกฎกระทรวง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พระราชบัญญัติ </a:t>
            </a:r>
            <a:br>
              <a:rPr lang="th-TH" b="1" dirty="0" smtClean="0">
                <a:latin typeface="DilleniaUPC" pitchFamily="18" charset="-34"/>
                <a:cs typeface="DilleniaUPC" pitchFamily="18" charset="-34"/>
              </a:rPr>
            </a:b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มี 15 หมวด 132 มาตรา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phongsiri.de\AppData\Local\Microsoft\Windows\Temporary Internet Files\Content.IE5\A4I60W34\300px-CourtGavel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643570" y="142852"/>
            <a:ext cx="1000122" cy="100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4213" y="2259022"/>
            <a:ext cx="8031191" cy="2527300"/>
          </a:xfrm>
        </p:spPr>
        <p:txBody>
          <a:bodyPr>
            <a:normAutofit fontScale="92500" lnSpcReduction="20000"/>
          </a:bodyPr>
          <a:lstStyle/>
          <a:p>
            <a:pPr indent="0" algn="thaiDist">
              <a:spcBef>
                <a:spcPct val="0"/>
              </a:spcBef>
              <a:buFont typeface="Wingdings 3" pitchFamily="18" charset="2"/>
              <a:buNone/>
            </a:pPr>
            <a:r>
              <a:rPr lang="th-TH" alt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altLang="th-TH" sz="3200" dirty="0" smtClean="0"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ในกรณีที่มีเหตุอันเชื่อได้ว่าผู้ขายหรือผู้รับจ้างไม่สามารถส่งมอบงานหรือทำงานให้แล้วเสร็จได้ภายในระยะเวลาที่กำหนด หรือเหตุอื่นตามที่กำหนดไว้ในพระราชบัญญัตินี้หรือในสัญญาหรือข้อตกลง  หรือเหตุอื่นตามระเบียบที่รัฐมนตรีกำหนด </a:t>
            </a:r>
            <a:r>
              <a:rPr lang="th-TH" altLang="th-TH" sz="3200" u="sng" dirty="0" smtClean="0">
                <a:solidFill>
                  <a:srgbClr val="FF0000"/>
                </a:solidFill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ให้อยู่ในดุลพินิจของผู้มีอำนาจที่จะบอกเลิกสัญญาหรือข้อตกลงกับคู่สัญญา</a:t>
            </a:r>
            <a:endParaRPr lang="en-US" altLang="th-TH" sz="3200" u="sng" dirty="0" smtClean="0">
              <a:solidFill>
                <a:srgbClr val="FF0000"/>
              </a:solidFill>
              <a:latin typeface="Angsana New" pitchFamily="18" charset="-34"/>
              <a:ea typeface="Cordia New" pitchFamily="34" charset="-34"/>
              <a:cs typeface="Angsana New" pitchFamily="18" charset="-34"/>
            </a:endParaRPr>
          </a:p>
          <a:p>
            <a:pPr indent="0" algn="thaiDist">
              <a:spcBef>
                <a:spcPct val="0"/>
              </a:spcBef>
              <a:buFont typeface="Wingdings 3" pitchFamily="18" charset="2"/>
              <a:buNone/>
            </a:pPr>
            <a:r>
              <a:rPr lang="th-TH" altLang="th-TH" sz="3200" dirty="0" smtClean="0"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		</a:t>
            </a:r>
            <a:endParaRPr lang="en-US" altLang="th-TH" sz="3200" dirty="0" smtClean="0">
              <a:latin typeface="Angsana New" pitchFamily="18" charset="-34"/>
              <a:ea typeface="Cordia New" pitchFamily="34" charset="-34"/>
              <a:cs typeface="Angsana New" pitchFamily="18" charset="-3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8038" y="404813"/>
            <a:ext cx="2879725" cy="14271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103</a:t>
            </a:r>
            <a:b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เหตุบอกเลิกสัญญา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138" y="5300663"/>
            <a:ext cx="17541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4213" y="2125663"/>
            <a:ext cx="7920037" cy="2527300"/>
          </a:xfrm>
        </p:spPr>
        <p:txBody>
          <a:bodyPr>
            <a:normAutofit lnSpcReduction="10000"/>
          </a:bodyPr>
          <a:lstStyle/>
          <a:p>
            <a:pPr indent="0" algn="thaiDist">
              <a:spcBef>
                <a:spcPct val="0"/>
              </a:spcBef>
              <a:buFont typeface="Wingdings 3" pitchFamily="18" charset="2"/>
              <a:buNone/>
            </a:pPr>
            <a:r>
              <a:rPr lang="th-TH" alt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altLang="th-TH" sz="3200" dirty="0" smtClean="0">
                <a:solidFill>
                  <a:schemeClr val="tx1"/>
                </a:solidFill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ในกรณีที่สัญญาหรือข้อตกลงเกิดจากกรณีที่</a:t>
            </a:r>
            <a:r>
              <a:rPr lang="th-TH" altLang="th-TH" sz="3200" i="1" u="sng" dirty="0" smtClean="0">
                <a:solidFill>
                  <a:srgbClr val="FF0000"/>
                </a:solidFill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หน่วยงานรัฐมิได้ปฏิบัติ</a:t>
            </a:r>
            <a:r>
              <a:rPr lang="th-TH" altLang="th-TH" sz="3200" dirty="0" smtClean="0">
                <a:solidFill>
                  <a:schemeClr val="tx1"/>
                </a:solidFill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ตามที่กำหนดในพระราชบัญญัติ กฎกระทรวง ระเบียบ หรือประกาศที่ออกตามพระราชบัญญัติฉบับนี้ </a:t>
            </a:r>
            <a:r>
              <a:rPr lang="th-TH" altLang="th-TH" sz="3200" i="1" u="sng" dirty="0" smtClean="0">
                <a:solidFill>
                  <a:srgbClr val="FF0000"/>
                </a:solidFill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ในส่วนที่ไม่เป็นสาระสำคัญหรือผิดพลาดไม่ร้ายแรง</a:t>
            </a:r>
            <a:r>
              <a:rPr lang="th-TH" altLang="th-TH" sz="3200" dirty="0" smtClean="0"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</a:t>
            </a:r>
            <a:r>
              <a:rPr lang="th-TH" altLang="th-TH" sz="3200" dirty="0" smtClean="0">
                <a:solidFill>
                  <a:schemeClr val="tx1"/>
                </a:solidFill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ไม่ทำให้สัญญาหรือข้อตกลงเกี่ยวกับการจัดซื้อจัดจ้างเป็นโมฆะ		</a:t>
            </a:r>
            <a:r>
              <a:rPr lang="th-TH" altLang="th-TH" sz="3200" dirty="0" smtClean="0"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endParaRPr lang="en-US" altLang="th-TH" sz="3200" dirty="0" smtClean="0">
              <a:latin typeface="Angsana New" pitchFamily="18" charset="-34"/>
              <a:ea typeface="Cordia New" pitchFamily="34" charset="-34"/>
              <a:cs typeface="Angsana New" pitchFamily="18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87675" y="260350"/>
            <a:ext cx="3816350" cy="14271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104</a:t>
            </a:r>
            <a:b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ความเป็นโมฆะของสัญญา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138" y="5300663"/>
            <a:ext cx="17541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47813" y="2433638"/>
            <a:ext cx="6799262" cy="3446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หมายรวมถึงการเก็บ การบันทึก การเบิกจ่าย การยืม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alt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การตรวจสอบ การบำรุงรักษา และการจำหน่ายพัสดุ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h-TH" alt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หลักเกณฑ์และวิธีการ จะกำหนดในระเบียบต่อไป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5875" y="476250"/>
            <a:ext cx="4349750" cy="1289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sysDash"/>
          </a:ln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หมวด 13</a:t>
            </a:r>
            <a: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b="1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การบริหารพัสดุ</a:t>
            </a:r>
            <a:endPara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5084763"/>
            <a:ext cx="22606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0113" y="2060575"/>
            <a:ext cx="7704137" cy="4248150"/>
          </a:xfrm>
        </p:spPr>
        <p:txBody>
          <a:bodyPr>
            <a:normAutofit lnSpcReduction="10000"/>
          </a:bodyPr>
          <a:lstStyle/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th-T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th-TH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120 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เป็นเจ้าหน้าที่หรือเป็นผู้มีอำนาจหน้าที่ในการดำเนินการเกี่ยวกับการจัดซื้อจัดจ้างหรือการบริหารพัสดุ ปฏิบัติหรือละเว้นการปฏิบัติ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หน้าที่ใน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การจัดซื้อจัดจ้างหรือการบริหารพัสดุตามพระราชบัญญัตินี้ กฎกระทรวง ระเบียบ หรือประกาศที่ออกตาม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ความใน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พระราชบัญญัตินี้</a:t>
            </a:r>
            <a:r>
              <a:rPr lang="th-TH" sz="2800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โดยมิชอบ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เพื่อให้เกิดความเสียหายแก่ผู้หนึ่งผู้ใด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ปฏิบัติหรือละเว้นการปฏิบัติหน้าที่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ตามพระราชบัญญัตินี้</a:t>
            </a:r>
            <a:r>
              <a:rPr lang="th-TH" sz="2800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โดยทุจริต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ระวางโทษจำคุกตั้งแต่</a:t>
            </a:r>
            <a:r>
              <a:rPr lang="th-TH" sz="2800" b="1" i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หนึ่งปีถึงสิบปี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หรือปรับ</a:t>
            </a:r>
            <a:b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</a:t>
            </a:r>
            <a:r>
              <a:rPr lang="th-TH" sz="2800" b="1" i="1" u="sng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สองหมื่นบาทถึงสองแสนบาท หรือทั้งจำทั้งปรับ</a:t>
            </a:r>
            <a:endParaRPr lang="en-US" sz="2800" b="1" i="1" u="sng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ผู้ใด</a:t>
            </a:r>
            <a:r>
              <a:rPr lang="th-TH" sz="2800" spc="-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2800" spc="-1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ผู้ใช้หรือผู้สนับสนุน</a:t>
            </a:r>
            <a:r>
              <a:rPr lang="th-TH" sz="2800" spc="-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ในการกระทำ</a:t>
            </a:r>
            <a: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ความผิดตาม</a:t>
            </a:r>
            <a:b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spc="-1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วรรค</a:t>
            </a:r>
            <a:r>
              <a:rPr lang="th-TH" sz="2800" spc="-1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 ผู้นั้นต้องระวางโทษตามที่กำหนดไว้สำหรับความผิดตามวรรคหนึ่ง</a:t>
            </a:r>
            <a:endParaRPr lang="en-US" sz="2800" spc="-1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en-US" sz="3000" spc="-1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endParaRPr lang="th-TH" sz="3000" spc="-1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979613" y="333375"/>
            <a:ext cx="6156325" cy="128905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หมวด 15 </a:t>
            </a:r>
            <a:b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</a:br>
            <a:r>
              <a:rPr lang="th-TH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Gulim" panose="020B0600000101010101" pitchFamily="34" charset="-127"/>
                <a:cs typeface="Angsana New" panose="02020603050405020304" pitchFamily="18" charset="-34"/>
              </a:rPr>
              <a:t>บทกำหนดโทษ</a:t>
            </a:r>
            <a:endParaRPr lang="en-US" altLang="ko-K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Gulim" panose="020B0600000101010101" pitchFamily="34" charset="-127"/>
              <a:cs typeface="Angsana New" panose="02020603050405020304" pitchFamily="18" charset="-34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3888"/>
            <a:ext cx="14382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983288"/>
            <a:ext cx="1439863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98080" cy="1143000"/>
          </a:xfrm>
        </p:spPr>
        <p:txBody>
          <a:bodyPr/>
          <a:lstStyle/>
          <a:p>
            <a:pPr algn="ctr"/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พระราชบัญญัติ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/>
          </p:cNvGraphicFramePr>
          <p:nvPr/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98080" cy="1143000"/>
          </a:xfrm>
        </p:spPr>
        <p:txBody>
          <a:bodyPr/>
          <a:lstStyle/>
          <a:p>
            <a:pPr algn="ctr"/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พระราชบัญญัติ</a:t>
            </a:r>
            <a:endParaRPr lang="th-TH" b="1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5" name="ตัวยึดเนื้อหา 4"/>
          <p:cNvGraphicFramePr>
            <a:graphicFrameLocks/>
          </p:cNvGraphicFramePr>
          <p:nvPr/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42861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การจัดซื้อจัดจ้าง</a:t>
            </a:r>
            <a:br>
              <a:rPr lang="th-TH" sz="4000" b="1" dirty="0" smtClean="0">
                <a:latin typeface="DilleniaUPC" pitchFamily="18" charset="-34"/>
                <a:cs typeface="DilleniaUPC" pitchFamily="18" charset="-34"/>
              </a:rPr>
            </a:b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“การดำเนินการเพื่อให้ได้มาซึ่งพัสดุ”</a:t>
            </a:r>
            <a:endParaRPr lang="th-TH" sz="4000" b="1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071538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phongsiri.de\AppData\Local\Microsoft\Windows\Temporary Internet Files\Content.IE5\SPV1YYGM\a(1)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6045" y="3286124"/>
            <a:ext cx="1597129" cy="1466837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643314"/>
            <a:ext cx="1571636" cy="1315611"/>
          </a:xfrm>
          <a:prstGeom prst="rect">
            <a:avLst/>
          </a:prstGeom>
          <a:noFill/>
        </p:spPr>
      </p:pic>
      <p:pic>
        <p:nvPicPr>
          <p:cNvPr id="2059" name="Picture 11" descr="C:\Users\phongsiri.de\AppData\Local\Microsoft\Windows\Temporary Internet Files\Content.IE5\SPV1YYGM\minicountrymanpaper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3143248"/>
            <a:ext cx="1357322" cy="1171387"/>
          </a:xfrm>
          <a:prstGeom prst="rect">
            <a:avLst/>
          </a:prstGeom>
          <a:noFill/>
        </p:spPr>
      </p:pic>
      <p:pic>
        <p:nvPicPr>
          <p:cNvPr id="2061" name="Picture 13" descr="C:\Users\phongsiri.de\AppData\Local\Microsoft\Windows\Temporary Internet Files\Content.IE5\9GZH3Q8E\IBM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0109" y="4273570"/>
            <a:ext cx="1340783" cy="1084256"/>
          </a:xfrm>
          <a:prstGeom prst="rect">
            <a:avLst/>
          </a:prstGeom>
          <a:noFill/>
        </p:spPr>
      </p:pic>
      <p:sp>
        <p:nvSpPr>
          <p:cNvPr id="17" name="ลูกศรโค้งซ้าย 16"/>
          <p:cNvSpPr/>
          <p:nvPr/>
        </p:nvSpPr>
        <p:spPr>
          <a:xfrm>
            <a:off x="8001024" y="3643314"/>
            <a:ext cx="428628" cy="1000132"/>
          </a:xfrm>
          <a:prstGeom prst="curvedLeftArrow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ลูกศรโค้งซ้าย 17"/>
          <p:cNvSpPr/>
          <p:nvPr/>
        </p:nvSpPr>
        <p:spPr>
          <a:xfrm rot="10800000">
            <a:off x="7398329" y="3571876"/>
            <a:ext cx="428628" cy="1000132"/>
          </a:xfrm>
          <a:prstGeom prst="curvedLef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latin typeface="DilleniaUPC" pitchFamily="18" charset="-34"/>
                <a:cs typeface="DilleniaUPC" pitchFamily="18" charset="-34"/>
              </a:rPr>
              <a:t>สินค้า</a:t>
            </a:r>
            <a:endParaRPr lang="th-TH" sz="6000" b="1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DilleniaUPC" pitchFamily="18" charset="-34"/>
                <a:cs typeface="DilleniaUPC" pitchFamily="18" charset="-34"/>
              </a:rPr>
              <a:t>งานบริการ</a:t>
            </a:r>
            <a:endParaRPr lang="th-TH" sz="4800" b="1" dirty="0"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5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814</TotalTime>
  <Words>1594</Words>
  <Application>Microsoft Office PowerPoint</Application>
  <PresentationFormat>นำเสนอทางหน้าจอ (4:3)</PresentationFormat>
  <Paragraphs>203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8" baseType="lpstr">
      <vt:lpstr>Gulim</vt:lpstr>
      <vt:lpstr>Angsana New</vt:lpstr>
      <vt:lpstr>Angsana News</vt:lpstr>
      <vt:lpstr>Arial</vt:lpstr>
      <vt:lpstr>Century Gothic</vt:lpstr>
      <vt:lpstr>Cordia New</vt:lpstr>
      <vt:lpstr>CordiaUPC</vt:lpstr>
      <vt:lpstr>DilleniaUPC</vt:lpstr>
      <vt:lpstr>Gill Sans MT</vt:lpstr>
      <vt:lpstr>TH SarabunPSK</vt:lpstr>
      <vt:lpstr>Times New Roman</vt:lpstr>
      <vt:lpstr>Verdana</vt:lpstr>
      <vt:lpstr>Wingdings 2</vt:lpstr>
      <vt:lpstr>Wingdings 3</vt:lpstr>
      <vt:lpstr>จุดที่สุด</vt:lpstr>
      <vt:lpstr>พระราชบัญญัติ การจัดซื้อจัดจ้างและบริหารพัสดุภาครัฐ พ.ศ.2560</vt:lpstr>
      <vt:lpstr>หลักการและเหตุผล</vt:lpstr>
      <vt:lpstr>พระราชบัญญัติ  มี 15 หมวด 132 มาตรา</vt:lpstr>
      <vt:lpstr>พระราชบัญญัติ</vt:lpstr>
      <vt:lpstr>พระราชบัญญัติ</vt:lpstr>
      <vt:lpstr>การจัดซื้อจัดจ้าง “การดำเนินการเพื่อให้ได้มาซึ่งพัสดุ”</vt:lpstr>
      <vt:lpstr>งานนำเสนอ PowerPoint</vt:lpstr>
      <vt:lpstr>สินค้า</vt:lpstr>
      <vt:lpstr>งานบริการ</vt:lpstr>
      <vt:lpstr>งานก่อสร้าง</vt:lpstr>
      <vt:lpstr>ราคากลาง</vt:lpstr>
      <vt:lpstr>เงินงบประมาณ</vt:lpstr>
      <vt:lpstr>หน่วยงานภาครัฐ</vt:lpstr>
      <vt:lpstr>มาตรา 8 หลักการจัดซื้อจัดจ้าง</vt:lpstr>
      <vt:lpstr>มาตรา 9 การกำหนดคุณลักษณะเฉพาะ</vt:lpstr>
      <vt:lpstr>มาตรา 11 การจัดทำแผนการจัดซื้อจัดจ้าง ต้องจัดทำแผนทุกปี และประกาศเผยแพร่</vt:lpstr>
      <vt:lpstr>หมวด 6 การจัดซื้อจัดจ้าง</vt:lpstr>
      <vt:lpstr>วิธีการจัดซื้อจัดจ้าง</vt:lpstr>
      <vt:lpstr>งานนำเสนอ PowerPoint</vt:lpstr>
      <vt:lpstr>มาตรา 67  การยกเลิกการจัดซื้อจัดจ้าง</vt:lpstr>
      <vt:lpstr>มาตรา 67 ต่อ</vt:lpstr>
      <vt:lpstr>งานนำเสนอ PowerPoint</vt:lpstr>
      <vt:lpstr>มาตรา 93 (ต่อ)</vt:lpstr>
      <vt:lpstr>มาตรา 93 (ต่อ)</vt:lpstr>
      <vt:lpstr>การจัดทำข้อตกลงเป็นหนังสือ</vt:lpstr>
      <vt:lpstr>งานนำเสนอ PowerPoint</vt:lpstr>
      <vt:lpstr>มาตรา  97  การแก้ไขสัญญา (ต่อ)</vt:lpstr>
      <vt:lpstr>งานนำเสนอ PowerPoint</vt:lpstr>
      <vt:lpstr>มาตรา 102  การงดหรือลดค่าปรับ  หรือการขยายระยะเวลาทำการตามสัญญา </vt:lpstr>
      <vt:lpstr>มาตรา 103 เหตุบอกเลิกสัญญา</vt:lpstr>
      <vt:lpstr>มาตรา 104 ความเป็นโมฆะของสัญญา</vt:lpstr>
      <vt:lpstr>งานนำเสนอ PowerPoint</vt:lpstr>
      <vt:lpstr>หมวด 15  บทกำหนดโทษ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พระราชบัญญัติ การจัดซื้อจัดจ้างและบริหารพัสดุภาครัฐ พ.ศ.2560</dc:title>
  <dc:creator>KKD Windows 7 V.3</dc:creator>
  <cp:lastModifiedBy>neungruathai punyaluek</cp:lastModifiedBy>
  <cp:revision>81</cp:revision>
  <dcterms:created xsi:type="dcterms:W3CDTF">2017-08-31T09:49:57Z</dcterms:created>
  <dcterms:modified xsi:type="dcterms:W3CDTF">2017-09-26T08:10:06Z</dcterms:modified>
</cp:coreProperties>
</file>